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0" r:id="rId3"/>
    <p:sldId id="256" r:id="rId4"/>
    <p:sldId id="281" r:id="rId5"/>
    <p:sldId id="259" r:id="rId6"/>
    <p:sldId id="282" r:id="rId7"/>
    <p:sldId id="261" r:id="rId8"/>
    <p:sldId id="283" r:id="rId9"/>
    <p:sldId id="272" r:id="rId10"/>
    <p:sldId id="278" r:id="rId11"/>
    <p:sldId id="273" r:id="rId12"/>
    <p:sldId id="279" r:id="rId13"/>
    <p:sldId id="284" r:id="rId14"/>
    <p:sldId id="289" r:id="rId15"/>
    <p:sldId id="285" r:id="rId16"/>
    <p:sldId id="286" r:id="rId17"/>
    <p:sldId id="269" r:id="rId18"/>
    <p:sldId id="270" r:id="rId19"/>
    <p:sldId id="287" r:id="rId20"/>
    <p:sldId id="271" r:id="rId21"/>
    <p:sldId id="288" r:id="rId22"/>
    <p:sldId id="274" r:id="rId23"/>
    <p:sldId id="276" r:id="rId24"/>
    <p:sldId id="275" r:id="rId25"/>
    <p:sldId id="277" r:id="rId26"/>
    <p:sldId id="258" r:id="rId27"/>
    <p:sldId id="260" r:id="rId28"/>
    <p:sldId id="262" r:id="rId29"/>
    <p:sldId id="263" r:id="rId30"/>
    <p:sldId id="264" r:id="rId31"/>
    <p:sldId id="265" r:id="rId32"/>
    <p:sldId id="266" r:id="rId33"/>
    <p:sldId id="267" r:id="rId34"/>
    <p:sldId id="26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E685C-0C0A-432E-9490-3C111A5561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48A9B3-67BB-4498-A50F-3228E168C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AD632-75B3-47CA-920C-7125AF2EF0FF}"/>
              </a:ext>
            </a:extLst>
          </p:cNvPr>
          <p:cNvSpPr>
            <a:spLocks noGrp="1"/>
          </p:cNvSpPr>
          <p:nvPr>
            <p:ph type="dt" sz="half" idx="10"/>
          </p:nvPr>
        </p:nvSpPr>
        <p:spPr/>
        <p:txBody>
          <a:bodyPr/>
          <a:lstStyle/>
          <a:p>
            <a:fld id="{62A27AAC-7030-43D5-AE62-04EBFAB3E0B1}" type="datetimeFigureOut">
              <a:rPr lang="en-US" smtClean="0"/>
              <a:t>2021/03/11</a:t>
            </a:fld>
            <a:endParaRPr lang="en-US"/>
          </a:p>
        </p:txBody>
      </p:sp>
      <p:sp>
        <p:nvSpPr>
          <p:cNvPr id="5" name="Footer Placeholder 4">
            <a:extLst>
              <a:ext uri="{FF2B5EF4-FFF2-40B4-BE49-F238E27FC236}">
                <a16:creationId xmlns:a16="http://schemas.microsoft.com/office/drawing/2014/main" id="{CF7C6482-15E8-4DF3-BB3A-B4B82E2A0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13154-901D-4D20-87F9-2318585421A3}"/>
              </a:ext>
            </a:extLst>
          </p:cNvPr>
          <p:cNvSpPr>
            <a:spLocks noGrp="1"/>
          </p:cNvSpPr>
          <p:nvPr>
            <p:ph type="sldNum" sz="quarter" idx="12"/>
          </p:nvPr>
        </p:nvSpPr>
        <p:spPr/>
        <p:txBody>
          <a:bodyPr/>
          <a:lstStyle/>
          <a:p>
            <a:fld id="{DE9ED023-F1BE-46D5-86A5-1CB581396077}" type="slidenum">
              <a:rPr lang="en-US" smtClean="0"/>
              <a:t>‹#›</a:t>
            </a:fld>
            <a:endParaRPr lang="en-US"/>
          </a:p>
        </p:txBody>
      </p:sp>
    </p:spTree>
    <p:extLst>
      <p:ext uri="{BB962C8B-B14F-4D97-AF65-F5344CB8AC3E}">
        <p14:creationId xmlns:p14="http://schemas.microsoft.com/office/powerpoint/2010/main" val="3738603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B6D7-74CE-4F1B-ACF6-7B551E205B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DCE758-FB23-4CCF-A933-9908BC08A7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1A7DA-11EE-439C-85EF-3690BAF71F56}"/>
              </a:ext>
            </a:extLst>
          </p:cNvPr>
          <p:cNvSpPr>
            <a:spLocks noGrp="1"/>
          </p:cNvSpPr>
          <p:nvPr>
            <p:ph type="dt" sz="half" idx="10"/>
          </p:nvPr>
        </p:nvSpPr>
        <p:spPr/>
        <p:txBody>
          <a:bodyPr/>
          <a:lstStyle/>
          <a:p>
            <a:fld id="{62A27AAC-7030-43D5-AE62-04EBFAB3E0B1}" type="datetimeFigureOut">
              <a:rPr lang="en-US" smtClean="0"/>
              <a:t>2021/03/11</a:t>
            </a:fld>
            <a:endParaRPr lang="en-US"/>
          </a:p>
        </p:txBody>
      </p:sp>
      <p:sp>
        <p:nvSpPr>
          <p:cNvPr id="5" name="Footer Placeholder 4">
            <a:extLst>
              <a:ext uri="{FF2B5EF4-FFF2-40B4-BE49-F238E27FC236}">
                <a16:creationId xmlns:a16="http://schemas.microsoft.com/office/drawing/2014/main" id="{5FD24344-8A8D-4B7D-99A3-13AC297F1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FF1E2-7E16-412D-927E-000C2B446929}"/>
              </a:ext>
            </a:extLst>
          </p:cNvPr>
          <p:cNvSpPr>
            <a:spLocks noGrp="1"/>
          </p:cNvSpPr>
          <p:nvPr>
            <p:ph type="sldNum" sz="quarter" idx="12"/>
          </p:nvPr>
        </p:nvSpPr>
        <p:spPr/>
        <p:txBody>
          <a:bodyPr/>
          <a:lstStyle/>
          <a:p>
            <a:fld id="{DE9ED023-F1BE-46D5-86A5-1CB581396077}" type="slidenum">
              <a:rPr lang="en-US" smtClean="0"/>
              <a:t>‹#›</a:t>
            </a:fld>
            <a:endParaRPr lang="en-US"/>
          </a:p>
        </p:txBody>
      </p:sp>
    </p:spTree>
    <p:extLst>
      <p:ext uri="{BB962C8B-B14F-4D97-AF65-F5344CB8AC3E}">
        <p14:creationId xmlns:p14="http://schemas.microsoft.com/office/powerpoint/2010/main" val="2029497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25DDE7-F7AF-4F33-B317-DB46DE3A42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58427B-A34F-4386-8293-3887EADF92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DF5D8-A707-453B-B24C-618891CA0BA9}"/>
              </a:ext>
            </a:extLst>
          </p:cNvPr>
          <p:cNvSpPr>
            <a:spLocks noGrp="1"/>
          </p:cNvSpPr>
          <p:nvPr>
            <p:ph type="dt" sz="half" idx="10"/>
          </p:nvPr>
        </p:nvSpPr>
        <p:spPr/>
        <p:txBody>
          <a:bodyPr/>
          <a:lstStyle/>
          <a:p>
            <a:fld id="{62A27AAC-7030-43D5-AE62-04EBFAB3E0B1}" type="datetimeFigureOut">
              <a:rPr lang="en-US" smtClean="0"/>
              <a:t>2021/03/11</a:t>
            </a:fld>
            <a:endParaRPr lang="en-US"/>
          </a:p>
        </p:txBody>
      </p:sp>
      <p:sp>
        <p:nvSpPr>
          <p:cNvPr id="5" name="Footer Placeholder 4">
            <a:extLst>
              <a:ext uri="{FF2B5EF4-FFF2-40B4-BE49-F238E27FC236}">
                <a16:creationId xmlns:a16="http://schemas.microsoft.com/office/drawing/2014/main" id="{85D95795-FD33-4E3A-BDB3-099BAC4B9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1C861-19D6-4CD4-A3B4-8D100464D304}"/>
              </a:ext>
            </a:extLst>
          </p:cNvPr>
          <p:cNvSpPr>
            <a:spLocks noGrp="1"/>
          </p:cNvSpPr>
          <p:nvPr>
            <p:ph type="sldNum" sz="quarter" idx="12"/>
          </p:nvPr>
        </p:nvSpPr>
        <p:spPr/>
        <p:txBody>
          <a:bodyPr/>
          <a:lstStyle/>
          <a:p>
            <a:fld id="{DE9ED023-F1BE-46D5-86A5-1CB581396077}" type="slidenum">
              <a:rPr lang="en-US" smtClean="0"/>
              <a:t>‹#›</a:t>
            </a:fld>
            <a:endParaRPr lang="en-US"/>
          </a:p>
        </p:txBody>
      </p:sp>
    </p:spTree>
    <p:extLst>
      <p:ext uri="{BB962C8B-B14F-4D97-AF65-F5344CB8AC3E}">
        <p14:creationId xmlns:p14="http://schemas.microsoft.com/office/powerpoint/2010/main" val="1145340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372A-17C5-410B-8270-7EFC111228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5895E-D0AF-4D9B-8B17-C7CD908E4E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FC395-9A71-4492-8AA1-7B9DA2328059}"/>
              </a:ext>
            </a:extLst>
          </p:cNvPr>
          <p:cNvSpPr>
            <a:spLocks noGrp="1"/>
          </p:cNvSpPr>
          <p:nvPr>
            <p:ph type="dt" sz="half" idx="10"/>
          </p:nvPr>
        </p:nvSpPr>
        <p:spPr/>
        <p:txBody>
          <a:bodyPr/>
          <a:lstStyle/>
          <a:p>
            <a:fld id="{62A27AAC-7030-43D5-AE62-04EBFAB3E0B1}" type="datetimeFigureOut">
              <a:rPr lang="en-US" smtClean="0"/>
              <a:t>2021/03/11</a:t>
            </a:fld>
            <a:endParaRPr lang="en-US"/>
          </a:p>
        </p:txBody>
      </p:sp>
      <p:sp>
        <p:nvSpPr>
          <p:cNvPr id="5" name="Footer Placeholder 4">
            <a:extLst>
              <a:ext uri="{FF2B5EF4-FFF2-40B4-BE49-F238E27FC236}">
                <a16:creationId xmlns:a16="http://schemas.microsoft.com/office/drawing/2014/main" id="{6CDFFA7F-957A-49B6-B2AE-2B1E27EEEE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547D7-4661-42EB-AD01-4F4BEB52B416}"/>
              </a:ext>
            </a:extLst>
          </p:cNvPr>
          <p:cNvSpPr>
            <a:spLocks noGrp="1"/>
          </p:cNvSpPr>
          <p:nvPr>
            <p:ph type="sldNum" sz="quarter" idx="12"/>
          </p:nvPr>
        </p:nvSpPr>
        <p:spPr/>
        <p:txBody>
          <a:bodyPr/>
          <a:lstStyle/>
          <a:p>
            <a:fld id="{DE9ED023-F1BE-46D5-86A5-1CB581396077}" type="slidenum">
              <a:rPr lang="en-US" smtClean="0"/>
              <a:t>‹#›</a:t>
            </a:fld>
            <a:endParaRPr lang="en-US"/>
          </a:p>
        </p:txBody>
      </p:sp>
    </p:spTree>
    <p:extLst>
      <p:ext uri="{BB962C8B-B14F-4D97-AF65-F5344CB8AC3E}">
        <p14:creationId xmlns:p14="http://schemas.microsoft.com/office/powerpoint/2010/main" val="8205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828F-3BAD-4FD6-8643-33EA12CE5C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C684D5-6363-49FC-9599-63653AE840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F338F3-029A-4394-A150-F17BE519020F}"/>
              </a:ext>
            </a:extLst>
          </p:cNvPr>
          <p:cNvSpPr>
            <a:spLocks noGrp="1"/>
          </p:cNvSpPr>
          <p:nvPr>
            <p:ph type="dt" sz="half" idx="10"/>
          </p:nvPr>
        </p:nvSpPr>
        <p:spPr/>
        <p:txBody>
          <a:bodyPr/>
          <a:lstStyle/>
          <a:p>
            <a:fld id="{62A27AAC-7030-43D5-AE62-04EBFAB3E0B1}" type="datetimeFigureOut">
              <a:rPr lang="en-US" smtClean="0"/>
              <a:t>2021/03/11</a:t>
            </a:fld>
            <a:endParaRPr lang="en-US"/>
          </a:p>
        </p:txBody>
      </p:sp>
      <p:sp>
        <p:nvSpPr>
          <p:cNvPr id="5" name="Footer Placeholder 4">
            <a:extLst>
              <a:ext uri="{FF2B5EF4-FFF2-40B4-BE49-F238E27FC236}">
                <a16:creationId xmlns:a16="http://schemas.microsoft.com/office/drawing/2014/main" id="{4217CF3D-6CF7-4F08-B390-36D3F97EE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D1C40-90A5-4CC1-80E4-7ED410E9C3B8}"/>
              </a:ext>
            </a:extLst>
          </p:cNvPr>
          <p:cNvSpPr>
            <a:spLocks noGrp="1"/>
          </p:cNvSpPr>
          <p:nvPr>
            <p:ph type="sldNum" sz="quarter" idx="12"/>
          </p:nvPr>
        </p:nvSpPr>
        <p:spPr/>
        <p:txBody>
          <a:bodyPr/>
          <a:lstStyle/>
          <a:p>
            <a:fld id="{DE9ED023-F1BE-46D5-86A5-1CB581396077}" type="slidenum">
              <a:rPr lang="en-US" smtClean="0"/>
              <a:t>‹#›</a:t>
            </a:fld>
            <a:endParaRPr lang="en-US"/>
          </a:p>
        </p:txBody>
      </p:sp>
    </p:spTree>
    <p:extLst>
      <p:ext uri="{BB962C8B-B14F-4D97-AF65-F5344CB8AC3E}">
        <p14:creationId xmlns:p14="http://schemas.microsoft.com/office/powerpoint/2010/main" val="326288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743E-DC2A-4CE0-94AA-92322D3E10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B04A77-D502-407C-AF08-9C2055E017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5C353-CDFE-4C1A-B043-B80D2AC8C6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0C8686-C675-42CB-B5AC-4F1010E037E6}"/>
              </a:ext>
            </a:extLst>
          </p:cNvPr>
          <p:cNvSpPr>
            <a:spLocks noGrp="1"/>
          </p:cNvSpPr>
          <p:nvPr>
            <p:ph type="dt" sz="half" idx="10"/>
          </p:nvPr>
        </p:nvSpPr>
        <p:spPr/>
        <p:txBody>
          <a:bodyPr/>
          <a:lstStyle/>
          <a:p>
            <a:fld id="{62A27AAC-7030-43D5-AE62-04EBFAB3E0B1}" type="datetimeFigureOut">
              <a:rPr lang="en-US" smtClean="0"/>
              <a:t>2021/03/11</a:t>
            </a:fld>
            <a:endParaRPr lang="en-US"/>
          </a:p>
        </p:txBody>
      </p:sp>
      <p:sp>
        <p:nvSpPr>
          <p:cNvPr id="6" name="Footer Placeholder 5">
            <a:extLst>
              <a:ext uri="{FF2B5EF4-FFF2-40B4-BE49-F238E27FC236}">
                <a16:creationId xmlns:a16="http://schemas.microsoft.com/office/drawing/2014/main" id="{28EC94A7-605C-4B46-959A-DF09427EE6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29B9D0-9876-448B-8329-909C371D94B9}"/>
              </a:ext>
            </a:extLst>
          </p:cNvPr>
          <p:cNvSpPr>
            <a:spLocks noGrp="1"/>
          </p:cNvSpPr>
          <p:nvPr>
            <p:ph type="sldNum" sz="quarter" idx="12"/>
          </p:nvPr>
        </p:nvSpPr>
        <p:spPr/>
        <p:txBody>
          <a:bodyPr/>
          <a:lstStyle/>
          <a:p>
            <a:fld id="{DE9ED023-F1BE-46D5-86A5-1CB581396077}" type="slidenum">
              <a:rPr lang="en-US" smtClean="0"/>
              <a:t>‹#›</a:t>
            </a:fld>
            <a:endParaRPr lang="en-US"/>
          </a:p>
        </p:txBody>
      </p:sp>
    </p:spTree>
    <p:extLst>
      <p:ext uri="{BB962C8B-B14F-4D97-AF65-F5344CB8AC3E}">
        <p14:creationId xmlns:p14="http://schemas.microsoft.com/office/powerpoint/2010/main" val="1721438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0640-1B22-40D5-AE1B-7A9451A28C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3B6619-A690-408C-BD04-522DCA0B82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1B4754-43B2-4F29-A031-0E132E17D6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DFF2E2-81A3-4247-ACA9-E57F7FFC78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972925-450A-4CDC-AEA4-E38A6449E2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5A7044-DD5E-4586-AE45-4DA404C973EB}"/>
              </a:ext>
            </a:extLst>
          </p:cNvPr>
          <p:cNvSpPr>
            <a:spLocks noGrp="1"/>
          </p:cNvSpPr>
          <p:nvPr>
            <p:ph type="dt" sz="half" idx="10"/>
          </p:nvPr>
        </p:nvSpPr>
        <p:spPr/>
        <p:txBody>
          <a:bodyPr/>
          <a:lstStyle/>
          <a:p>
            <a:fld id="{62A27AAC-7030-43D5-AE62-04EBFAB3E0B1}" type="datetimeFigureOut">
              <a:rPr lang="en-US" smtClean="0"/>
              <a:t>2021/03/11</a:t>
            </a:fld>
            <a:endParaRPr lang="en-US"/>
          </a:p>
        </p:txBody>
      </p:sp>
      <p:sp>
        <p:nvSpPr>
          <p:cNvPr id="8" name="Footer Placeholder 7">
            <a:extLst>
              <a:ext uri="{FF2B5EF4-FFF2-40B4-BE49-F238E27FC236}">
                <a16:creationId xmlns:a16="http://schemas.microsoft.com/office/drawing/2014/main" id="{255B5FE2-077D-405F-B1DC-8BF0D02051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F3D9EC-CAB5-4F4B-A34B-489A2DBAC652}"/>
              </a:ext>
            </a:extLst>
          </p:cNvPr>
          <p:cNvSpPr>
            <a:spLocks noGrp="1"/>
          </p:cNvSpPr>
          <p:nvPr>
            <p:ph type="sldNum" sz="quarter" idx="12"/>
          </p:nvPr>
        </p:nvSpPr>
        <p:spPr/>
        <p:txBody>
          <a:bodyPr/>
          <a:lstStyle/>
          <a:p>
            <a:fld id="{DE9ED023-F1BE-46D5-86A5-1CB581396077}" type="slidenum">
              <a:rPr lang="en-US" smtClean="0"/>
              <a:t>‹#›</a:t>
            </a:fld>
            <a:endParaRPr lang="en-US"/>
          </a:p>
        </p:txBody>
      </p:sp>
    </p:spTree>
    <p:extLst>
      <p:ext uri="{BB962C8B-B14F-4D97-AF65-F5344CB8AC3E}">
        <p14:creationId xmlns:p14="http://schemas.microsoft.com/office/powerpoint/2010/main" val="327735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8FBFC-007D-4459-AE8F-5D2148D69B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32D98D-81D1-47CC-919A-DB91F63632D2}"/>
              </a:ext>
            </a:extLst>
          </p:cNvPr>
          <p:cNvSpPr>
            <a:spLocks noGrp="1"/>
          </p:cNvSpPr>
          <p:nvPr>
            <p:ph type="dt" sz="half" idx="10"/>
          </p:nvPr>
        </p:nvSpPr>
        <p:spPr/>
        <p:txBody>
          <a:bodyPr/>
          <a:lstStyle/>
          <a:p>
            <a:fld id="{62A27AAC-7030-43D5-AE62-04EBFAB3E0B1}" type="datetimeFigureOut">
              <a:rPr lang="en-US" smtClean="0"/>
              <a:t>2021/03/11</a:t>
            </a:fld>
            <a:endParaRPr lang="en-US"/>
          </a:p>
        </p:txBody>
      </p:sp>
      <p:sp>
        <p:nvSpPr>
          <p:cNvPr id="4" name="Footer Placeholder 3">
            <a:extLst>
              <a:ext uri="{FF2B5EF4-FFF2-40B4-BE49-F238E27FC236}">
                <a16:creationId xmlns:a16="http://schemas.microsoft.com/office/drawing/2014/main" id="{5FC195A2-87FD-47F7-BAB9-D317AC99B5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BFE641-C875-4EB1-BD7D-0D03EC8BD59A}"/>
              </a:ext>
            </a:extLst>
          </p:cNvPr>
          <p:cNvSpPr>
            <a:spLocks noGrp="1"/>
          </p:cNvSpPr>
          <p:nvPr>
            <p:ph type="sldNum" sz="quarter" idx="12"/>
          </p:nvPr>
        </p:nvSpPr>
        <p:spPr/>
        <p:txBody>
          <a:bodyPr/>
          <a:lstStyle/>
          <a:p>
            <a:fld id="{DE9ED023-F1BE-46D5-86A5-1CB581396077}" type="slidenum">
              <a:rPr lang="en-US" smtClean="0"/>
              <a:t>‹#›</a:t>
            </a:fld>
            <a:endParaRPr lang="en-US"/>
          </a:p>
        </p:txBody>
      </p:sp>
    </p:spTree>
    <p:extLst>
      <p:ext uri="{BB962C8B-B14F-4D97-AF65-F5344CB8AC3E}">
        <p14:creationId xmlns:p14="http://schemas.microsoft.com/office/powerpoint/2010/main" val="1405893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3D60FB-99B5-464E-8A3D-FB55D213C4BF}"/>
              </a:ext>
            </a:extLst>
          </p:cNvPr>
          <p:cNvSpPr>
            <a:spLocks noGrp="1"/>
          </p:cNvSpPr>
          <p:nvPr>
            <p:ph type="dt" sz="half" idx="10"/>
          </p:nvPr>
        </p:nvSpPr>
        <p:spPr/>
        <p:txBody>
          <a:bodyPr/>
          <a:lstStyle/>
          <a:p>
            <a:fld id="{62A27AAC-7030-43D5-AE62-04EBFAB3E0B1}" type="datetimeFigureOut">
              <a:rPr lang="en-US" smtClean="0"/>
              <a:t>2021/03/11</a:t>
            </a:fld>
            <a:endParaRPr lang="en-US"/>
          </a:p>
        </p:txBody>
      </p:sp>
      <p:sp>
        <p:nvSpPr>
          <p:cNvPr id="3" name="Footer Placeholder 2">
            <a:extLst>
              <a:ext uri="{FF2B5EF4-FFF2-40B4-BE49-F238E27FC236}">
                <a16:creationId xmlns:a16="http://schemas.microsoft.com/office/drawing/2014/main" id="{3CD7C476-F200-4F6E-8B20-549D0CB393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17F7C7-56D0-4B86-8C56-9DFE3ED8D050}"/>
              </a:ext>
            </a:extLst>
          </p:cNvPr>
          <p:cNvSpPr>
            <a:spLocks noGrp="1"/>
          </p:cNvSpPr>
          <p:nvPr>
            <p:ph type="sldNum" sz="quarter" idx="12"/>
          </p:nvPr>
        </p:nvSpPr>
        <p:spPr/>
        <p:txBody>
          <a:bodyPr/>
          <a:lstStyle/>
          <a:p>
            <a:fld id="{DE9ED023-F1BE-46D5-86A5-1CB581396077}" type="slidenum">
              <a:rPr lang="en-US" smtClean="0"/>
              <a:t>‹#›</a:t>
            </a:fld>
            <a:endParaRPr lang="en-US"/>
          </a:p>
        </p:txBody>
      </p:sp>
    </p:spTree>
    <p:extLst>
      <p:ext uri="{BB962C8B-B14F-4D97-AF65-F5344CB8AC3E}">
        <p14:creationId xmlns:p14="http://schemas.microsoft.com/office/powerpoint/2010/main" val="3798122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9C47-4AAF-44AA-BD2B-9ED75C26E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29242F-B1E2-4757-9645-973C7F0432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A13FFB-B3EF-4F45-A1F2-F5C09FB4D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C3D41A-4EF9-4EED-AE57-49977E9BD4BB}"/>
              </a:ext>
            </a:extLst>
          </p:cNvPr>
          <p:cNvSpPr>
            <a:spLocks noGrp="1"/>
          </p:cNvSpPr>
          <p:nvPr>
            <p:ph type="dt" sz="half" idx="10"/>
          </p:nvPr>
        </p:nvSpPr>
        <p:spPr/>
        <p:txBody>
          <a:bodyPr/>
          <a:lstStyle/>
          <a:p>
            <a:fld id="{62A27AAC-7030-43D5-AE62-04EBFAB3E0B1}" type="datetimeFigureOut">
              <a:rPr lang="en-US" smtClean="0"/>
              <a:t>2021/03/11</a:t>
            </a:fld>
            <a:endParaRPr lang="en-US"/>
          </a:p>
        </p:txBody>
      </p:sp>
      <p:sp>
        <p:nvSpPr>
          <p:cNvPr id="6" name="Footer Placeholder 5">
            <a:extLst>
              <a:ext uri="{FF2B5EF4-FFF2-40B4-BE49-F238E27FC236}">
                <a16:creationId xmlns:a16="http://schemas.microsoft.com/office/drawing/2014/main" id="{1A60D0FF-28A2-4123-8C77-62C5F29B12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C98F5-3ECC-4EAB-BCCF-9504413978A3}"/>
              </a:ext>
            </a:extLst>
          </p:cNvPr>
          <p:cNvSpPr>
            <a:spLocks noGrp="1"/>
          </p:cNvSpPr>
          <p:nvPr>
            <p:ph type="sldNum" sz="quarter" idx="12"/>
          </p:nvPr>
        </p:nvSpPr>
        <p:spPr/>
        <p:txBody>
          <a:bodyPr/>
          <a:lstStyle/>
          <a:p>
            <a:fld id="{DE9ED023-F1BE-46D5-86A5-1CB581396077}" type="slidenum">
              <a:rPr lang="en-US" smtClean="0"/>
              <a:t>‹#›</a:t>
            </a:fld>
            <a:endParaRPr lang="en-US"/>
          </a:p>
        </p:txBody>
      </p:sp>
    </p:spTree>
    <p:extLst>
      <p:ext uri="{BB962C8B-B14F-4D97-AF65-F5344CB8AC3E}">
        <p14:creationId xmlns:p14="http://schemas.microsoft.com/office/powerpoint/2010/main" val="2146228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7EBB-1937-4633-8CF6-B1206DB967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70907A-01CB-4BF3-8137-B3550CB71D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F06BE5-FDB8-4DFF-8EDD-A4A6AEF2F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DE2DE-A136-4758-B405-D793211AB3F2}"/>
              </a:ext>
            </a:extLst>
          </p:cNvPr>
          <p:cNvSpPr>
            <a:spLocks noGrp="1"/>
          </p:cNvSpPr>
          <p:nvPr>
            <p:ph type="dt" sz="half" idx="10"/>
          </p:nvPr>
        </p:nvSpPr>
        <p:spPr/>
        <p:txBody>
          <a:bodyPr/>
          <a:lstStyle/>
          <a:p>
            <a:fld id="{62A27AAC-7030-43D5-AE62-04EBFAB3E0B1}" type="datetimeFigureOut">
              <a:rPr lang="en-US" smtClean="0"/>
              <a:t>2021/03/11</a:t>
            </a:fld>
            <a:endParaRPr lang="en-US"/>
          </a:p>
        </p:txBody>
      </p:sp>
      <p:sp>
        <p:nvSpPr>
          <p:cNvPr id="6" name="Footer Placeholder 5">
            <a:extLst>
              <a:ext uri="{FF2B5EF4-FFF2-40B4-BE49-F238E27FC236}">
                <a16:creationId xmlns:a16="http://schemas.microsoft.com/office/drawing/2014/main" id="{29EC4A63-E5BB-4CB0-92E9-E7FABA77E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99690-DF46-4C84-BFA7-A3F62C105CA0}"/>
              </a:ext>
            </a:extLst>
          </p:cNvPr>
          <p:cNvSpPr>
            <a:spLocks noGrp="1"/>
          </p:cNvSpPr>
          <p:nvPr>
            <p:ph type="sldNum" sz="quarter" idx="12"/>
          </p:nvPr>
        </p:nvSpPr>
        <p:spPr/>
        <p:txBody>
          <a:bodyPr/>
          <a:lstStyle/>
          <a:p>
            <a:fld id="{DE9ED023-F1BE-46D5-86A5-1CB581396077}" type="slidenum">
              <a:rPr lang="en-US" smtClean="0"/>
              <a:t>‹#›</a:t>
            </a:fld>
            <a:endParaRPr lang="en-US"/>
          </a:p>
        </p:txBody>
      </p:sp>
    </p:spTree>
    <p:extLst>
      <p:ext uri="{BB962C8B-B14F-4D97-AF65-F5344CB8AC3E}">
        <p14:creationId xmlns:p14="http://schemas.microsoft.com/office/powerpoint/2010/main" val="3804560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05769A-52BE-466F-BF66-65A3BAE32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273594-F57A-4FB8-8E16-091E10A140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025D2-7B80-442F-B53C-4C030D1F29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27AAC-7030-43D5-AE62-04EBFAB3E0B1}" type="datetimeFigureOut">
              <a:rPr lang="en-US" smtClean="0"/>
              <a:t>2021/03/11</a:t>
            </a:fld>
            <a:endParaRPr lang="en-US"/>
          </a:p>
        </p:txBody>
      </p:sp>
      <p:sp>
        <p:nvSpPr>
          <p:cNvPr id="5" name="Footer Placeholder 4">
            <a:extLst>
              <a:ext uri="{FF2B5EF4-FFF2-40B4-BE49-F238E27FC236}">
                <a16:creationId xmlns:a16="http://schemas.microsoft.com/office/drawing/2014/main" id="{69A2017E-100C-4ADF-AB4B-7D2375FD26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80F88D-8DF2-4D7E-A7D0-E4BC8E39A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9ED023-F1BE-46D5-86A5-1CB581396077}" type="slidenum">
              <a:rPr lang="en-US" smtClean="0"/>
              <a:t>‹#›</a:t>
            </a:fld>
            <a:endParaRPr lang="en-US"/>
          </a:p>
        </p:txBody>
      </p:sp>
    </p:spTree>
    <p:extLst>
      <p:ext uri="{BB962C8B-B14F-4D97-AF65-F5344CB8AC3E}">
        <p14:creationId xmlns:p14="http://schemas.microsoft.com/office/powerpoint/2010/main" val="3694060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7"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2.w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5.bin"/><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7.bin"/><Relationship Id="rId1" Type="http://schemas.openxmlformats.org/officeDocument/2006/relationships/slideLayout" Target="../slideLayouts/slideLayout2.xml"/><Relationship Id="rId5" Type="http://schemas.openxmlformats.org/officeDocument/2006/relationships/image" Target="../media/image18.wmf"/><Relationship Id="rId4" Type="http://schemas.openxmlformats.org/officeDocument/2006/relationships/oleObject" Target="../embeddings/oleObject18.bin"/></Relationships>
</file>

<file path=ppt/slides/_rels/slide1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9.bin"/><Relationship Id="rId1" Type="http://schemas.openxmlformats.org/officeDocument/2006/relationships/slideLayout" Target="../slideLayouts/slideLayout2.xml"/><Relationship Id="rId5" Type="http://schemas.openxmlformats.org/officeDocument/2006/relationships/image" Target="../media/image20.wmf"/><Relationship Id="rId4" Type="http://schemas.openxmlformats.org/officeDocument/2006/relationships/oleObject" Target="../embeddings/oleObject20.bin"/></Relationships>
</file>

<file path=ppt/slides/_rels/slide1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2.xml"/><Relationship Id="rId5" Type="http://schemas.openxmlformats.org/officeDocument/2006/relationships/image" Target="../media/image27.wmf"/><Relationship Id="rId4" Type="http://schemas.openxmlformats.org/officeDocument/2006/relationships/image" Target="../media/image26.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wmf"/><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oleObject" Target="../embeddings/oleObject21.bin"/><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wmf"/><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wmf"/><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oleObject" Target="../embeddings/oleObject23.bin"/><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6.wmf"/><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9.bin"/></Relationships>
</file>

<file path=ppt/slides/_rels/slide2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wmf"/><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2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wmf"/><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oleObject" Target="../embeddings/oleObject25.bin"/><Relationship Id="rId16"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4.bin"/><Relationship Id="rId1" Type="http://schemas.openxmlformats.org/officeDocument/2006/relationships/slideLayout" Target="../slideLayouts/slideLayout1.xml"/><Relationship Id="rId6" Type="http://schemas.openxmlformats.org/officeDocument/2006/relationships/oleObject" Target="../embeddings/oleObject6.bin"/><Relationship Id="rId5" Type="http://schemas.openxmlformats.org/officeDocument/2006/relationships/image" Target="../media/image5.wmf"/><Relationship Id="rId4" Type="http://schemas.openxmlformats.org/officeDocument/2006/relationships/oleObject" Target="../embeddings/oleObject5.bin"/></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wmf"/><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oleObject" Target="../embeddings/oleObject26.bin"/><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3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wmf"/><Relationship Id="rId7" Type="http://schemas.openxmlformats.org/officeDocument/2006/relationships/image" Target="../media/image141.png"/><Relationship Id="rId2" Type="http://schemas.openxmlformats.org/officeDocument/2006/relationships/oleObject" Target="../embeddings/oleObject27.bin"/><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32.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146.wmf"/><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oleObject" Target="../embeddings/oleObject28.bin"/><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s>
</file>

<file path=ppt/slides/_rels/slide33.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3" Type="http://schemas.openxmlformats.org/officeDocument/2006/relationships/image" Target="../media/image159.wmf"/><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73.png"/><Relationship Id="rId2" Type="http://schemas.openxmlformats.org/officeDocument/2006/relationships/oleObject" Target="../embeddings/oleObject29.bin"/><Relationship Id="rId16"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7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s>
</file>

<file path=ppt/slides/_rels/slide34.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wmf"/><Relationship Id="rId7" Type="http://schemas.openxmlformats.org/officeDocument/2006/relationships/image" Target="../media/image178.png"/><Relationship Id="rId2" Type="http://schemas.openxmlformats.org/officeDocument/2006/relationships/oleObject" Target="../embeddings/oleObject30.bin"/><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9.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8.w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11.wmf"/><Relationship Id="rId4" Type="http://schemas.openxmlformats.org/officeDocument/2006/relationships/oleObject" Target="../embeddings/oleObject1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3.bin"/><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D464845-A0B9-49B5-9EAC-C4E3D0B3534F}"/>
              </a:ext>
            </a:extLst>
          </p:cNvPr>
          <p:cNvGrpSpPr/>
          <p:nvPr/>
        </p:nvGrpSpPr>
        <p:grpSpPr>
          <a:xfrm>
            <a:off x="71016" y="70263"/>
            <a:ext cx="13201379" cy="8309412"/>
            <a:chOff x="71016" y="70263"/>
            <a:chExt cx="13201379" cy="8309412"/>
          </a:xfrm>
        </p:grpSpPr>
        <p:graphicFrame>
          <p:nvGraphicFramePr>
            <p:cNvPr id="4" name="Object 3">
              <a:extLst>
                <a:ext uri="{FF2B5EF4-FFF2-40B4-BE49-F238E27FC236}">
                  <a16:creationId xmlns:a16="http://schemas.microsoft.com/office/drawing/2014/main" id="{DD2CAE31-B1E7-40CB-BA00-2F9123AC503C}"/>
                </a:ext>
              </a:extLst>
            </p:cNvPr>
            <p:cNvGraphicFramePr>
              <a:graphicFrameLocks noChangeAspect="1"/>
            </p:cNvGraphicFramePr>
            <p:nvPr>
              <p:extLst>
                <p:ext uri="{D42A27DB-BD31-4B8C-83A1-F6EECF244321}">
                  <p14:modId xmlns:p14="http://schemas.microsoft.com/office/powerpoint/2010/main" val="4148676233"/>
                </p:ext>
              </p:extLst>
            </p:nvPr>
          </p:nvGraphicFramePr>
          <p:xfrm>
            <a:off x="71016" y="540655"/>
            <a:ext cx="5299969" cy="6859102"/>
          </p:xfrm>
          <a:graphic>
            <a:graphicData uri="http://schemas.openxmlformats.org/presentationml/2006/ole">
              <mc:AlternateContent xmlns:mc="http://schemas.openxmlformats.org/markup-compatibility/2006">
                <mc:Choice xmlns:v="urn:schemas-microsoft-com:vml" Requires="v">
                  <p:oleObj name="Graph" r:id="rId2" imgW="3108960" imgH="4023360" progId="Origin50.Graph">
                    <p:embed/>
                  </p:oleObj>
                </mc:Choice>
                <mc:Fallback>
                  <p:oleObj name="Graph" r:id="rId2" imgW="3108960" imgH="4023360" progId="Origin50.Graph">
                    <p:embed/>
                    <p:pic>
                      <p:nvPicPr>
                        <p:cNvPr id="0" name=""/>
                        <p:cNvPicPr/>
                        <p:nvPr/>
                      </p:nvPicPr>
                      <p:blipFill>
                        <a:blip r:embed="rId3"/>
                        <a:stretch>
                          <a:fillRect/>
                        </a:stretch>
                      </p:blipFill>
                      <p:spPr>
                        <a:xfrm>
                          <a:off x="71016" y="540655"/>
                          <a:ext cx="5299969" cy="6859102"/>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AFC3512A-A8FE-4C81-AAFA-4A912924A322}"/>
                </a:ext>
              </a:extLst>
            </p:cNvPr>
            <p:cNvSpPr txBox="1"/>
            <p:nvPr/>
          </p:nvSpPr>
          <p:spPr>
            <a:xfrm>
              <a:off x="4263496" y="70263"/>
              <a:ext cx="4259062" cy="523220"/>
            </a:xfrm>
            <a:prstGeom prst="rect">
              <a:avLst/>
            </a:prstGeom>
            <a:noFill/>
          </p:spPr>
          <p:txBody>
            <a:bodyPr wrap="square">
              <a:spAutoFit/>
            </a:bodyPr>
            <a:lstStyle/>
            <a:p>
              <a:r>
                <a:rPr lang="en-US" sz="2800" b="1" dirty="0"/>
                <a:t>Co/Cu/Ni</a:t>
              </a:r>
              <a:r>
                <a:rPr lang="en-US" sz="2800" b="1" baseline="-25000" dirty="0"/>
                <a:t>80</a:t>
              </a:r>
              <a:r>
                <a:rPr lang="en-US" sz="2800" b="1" dirty="0"/>
                <a:t>Fe</a:t>
              </a:r>
              <a:r>
                <a:rPr lang="en-US" sz="2800" b="1" baseline="-25000" dirty="0"/>
                <a:t>20</a:t>
              </a:r>
              <a:r>
                <a:rPr lang="en-US" sz="2800" b="1" dirty="0"/>
                <a:t> Rectangular</a:t>
              </a:r>
              <a:endParaRPr lang="en-US" sz="2800" b="1" baseline="-25000" dirty="0"/>
            </a:p>
          </p:txBody>
        </p:sp>
        <p:graphicFrame>
          <p:nvGraphicFramePr>
            <p:cNvPr id="21" name="Object 20">
              <a:extLst>
                <a:ext uri="{FF2B5EF4-FFF2-40B4-BE49-F238E27FC236}">
                  <a16:creationId xmlns:a16="http://schemas.microsoft.com/office/drawing/2014/main" id="{9F64ECE2-107E-4E24-8D5D-72799370CF93}"/>
                </a:ext>
              </a:extLst>
            </p:cNvPr>
            <p:cNvGraphicFramePr>
              <a:graphicFrameLocks noChangeAspect="1"/>
            </p:cNvGraphicFramePr>
            <p:nvPr>
              <p:extLst>
                <p:ext uri="{D42A27DB-BD31-4B8C-83A1-F6EECF244321}">
                  <p14:modId xmlns:p14="http://schemas.microsoft.com/office/powerpoint/2010/main" val="363190665"/>
                </p:ext>
              </p:extLst>
            </p:nvPr>
          </p:nvGraphicFramePr>
          <p:xfrm>
            <a:off x="4176077" y="541531"/>
            <a:ext cx="5301738" cy="6861392"/>
          </p:xfrm>
          <a:graphic>
            <a:graphicData uri="http://schemas.openxmlformats.org/presentationml/2006/ole">
              <mc:AlternateContent xmlns:mc="http://schemas.openxmlformats.org/markup-compatibility/2006">
                <mc:Choice xmlns:v="urn:schemas-microsoft-com:vml" Requires="v">
                  <p:oleObj name="Graph" r:id="rId4" imgW="3108960" imgH="4023360" progId="Origin50.Graph">
                    <p:embed/>
                  </p:oleObj>
                </mc:Choice>
                <mc:Fallback>
                  <p:oleObj name="Graph" r:id="rId4" imgW="3108960" imgH="4023360" progId="Origin50.Graph">
                    <p:embed/>
                    <p:pic>
                      <p:nvPicPr>
                        <p:cNvPr id="0" name=""/>
                        <p:cNvPicPr/>
                        <p:nvPr/>
                      </p:nvPicPr>
                      <p:blipFill>
                        <a:blip r:embed="rId5"/>
                        <a:stretch>
                          <a:fillRect/>
                        </a:stretch>
                      </p:blipFill>
                      <p:spPr>
                        <a:xfrm>
                          <a:off x="4176077" y="541531"/>
                          <a:ext cx="5301738" cy="6861392"/>
                        </a:xfrm>
                        <a:prstGeom prst="rect">
                          <a:avLst/>
                        </a:prstGeom>
                      </p:spPr>
                    </p:pic>
                  </p:oleObj>
                </mc:Fallback>
              </mc:AlternateContent>
            </a:graphicData>
          </a:graphic>
        </p:graphicFrame>
        <p:grpSp>
          <p:nvGrpSpPr>
            <p:cNvPr id="13" name="Group 12">
              <a:extLst>
                <a:ext uri="{FF2B5EF4-FFF2-40B4-BE49-F238E27FC236}">
                  <a16:creationId xmlns:a16="http://schemas.microsoft.com/office/drawing/2014/main" id="{74EDB491-4E29-455F-8426-338AF44FC3CE}"/>
                </a:ext>
              </a:extLst>
            </p:cNvPr>
            <p:cNvGrpSpPr/>
            <p:nvPr/>
          </p:nvGrpSpPr>
          <p:grpSpPr>
            <a:xfrm>
              <a:off x="8828863" y="590821"/>
              <a:ext cx="2377442" cy="1326615"/>
              <a:chOff x="2137376" y="1231785"/>
              <a:chExt cx="2377442" cy="1326615"/>
            </a:xfrm>
          </p:grpSpPr>
          <p:grpSp>
            <p:nvGrpSpPr>
              <p:cNvPr id="14" name="Group 13">
                <a:extLst>
                  <a:ext uri="{FF2B5EF4-FFF2-40B4-BE49-F238E27FC236}">
                    <a16:creationId xmlns:a16="http://schemas.microsoft.com/office/drawing/2014/main" id="{C9EE5004-BE87-48D7-88DA-17629FAD0770}"/>
                  </a:ext>
                </a:extLst>
              </p:cNvPr>
              <p:cNvGrpSpPr/>
              <p:nvPr/>
            </p:nvGrpSpPr>
            <p:grpSpPr>
              <a:xfrm>
                <a:off x="2137376" y="1231785"/>
                <a:ext cx="2377442" cy="1250415"/>
                <a:chOff x="165204" y="515810"/>
                <a:chExt cx="1597459" cy="1091048"/>
              </a:xfrm>
            </p:grpSpPr>
            <p:sp>
              <p:nvSpPr>
                <p:cNvPr id="18" name="Cube 17">
                  <a:extLst>
                    <a:ext uri="{FF2B5EF4-FFF2-40B4-BE49-F238E27FC236}">
                      <a16:creationId xmlns:a16="http://schemas.microsoft.com/office/drawing/2014/main" id="{F77574AD-FB53-45DA-AA88-41F381794EBC}"/>
                    </a:ext>
                  </a:extLst>
                </p:cNvPr>
                <p:cNvSpPr/>
                <p:nvPr/>
              </p:nvSpPr>
              <p:spPr>
                <a:xfrm>
                  <a:off x="165204" y="887191"/>
                  <a:ext cx="1595980" cy="719667"/>
                </a:xfrm>
                <a:prstGeom prst="cube">
                  <a:avLst>
                    <a:gd name="adj" fmla="val 755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A9B0BA02-66BB-41B1-8356-4DD2B9AFFAA0}"/>
                    </a:ext>
                  </a:extLst>
                </p:cNvPr>
                <p:cNvSpPr/>
                <p:nvPr/>
              </p:nvSpPr>
              <p:spPr>
                <a:xfrm>
                  <a:off x="166679" y="702242"/>
                  <a:ext cx="1595980" cy="719667"/>
                </a:xfrm>
                <a:prstGeom prst="cube">
                  <a:avLst>
                    <a:gd name="adj" fmla="val 7557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Cube 19">
                  <a:extLst>
                    <a:ext uri="{FF2B5EF4-FFF2-40B4-BE49-F238E27FC236}">
                      <a16:creationId xmlns:a16="http://schemas.microsoft.com/office/drawing/2014/main" id="{7222C0E4-5790-4982-8F5D-8448595A0B3C}"/>
                    </a:ext>
                  </a:extLst>
                </p:cNvPr>
                <p:cNvSpPr/>
                <p:nvPr/>
              </p:nvSpPr>
              <p:spPr>
                <a:xfrm>
                  <a:off x="166683" y="515810"/>
                  <a:ext cx="1595980" cy="719667"/>
                </a:xfrm>
                <a:prstGeom prst="cube">
                  <a:avLst>
                    <a:gd name="adj" fmla="val 755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667B7813-BF56-4C52-9523-C5CC2A0B471E}"/>
                  </a:ext>
                </a:extLst>
              </p:cNvPr>
              <p:cNvSpPr txBox="1"/>
              <p:nvPr/>
            </p:nvSpPr>
            <p:spPr>
              <a:xfrm flipH="1">
                <a:off x="2440214" y="1778939"/>
                <a:ext cx="1712730" cy="338554"/>
              </a:xfrm>
              <a:prstGeom prst="rect">
                <a:avLst/>
              </a:prstGeom>
              <a:noFill/>
            </p:spPr>
            <p:txBody>
              <a:bodyPr wrap="square" rtlCol="0">
                <a:spAutoFit/>
              </a:bodyPr>
              <a:lstStyle/>
              <a:p>
                <a:r>
                  <a:rPr lang="en-US" sz="1600" dirty="0"/>
                  <a:t>Co (10nm)</a:t>
                </a:r>
              </a:p>
            </p:txBody>
          </p:sp>
          <p:sp>
            <p:nvSpPr>
              <p:cNvPr id="16" name="TextBox 15">
                <a:extLst>
                  <a:ext uri="{FF2B5EF4-FFF2-40B4-BE49-F238E27FC236}">
                    <a16:creationId xmlns:a16="http://schemas.microsoft.com/office/drawing/2014/main" id="{9A681285-405B-45B2-93E1-D82E35F822E8}"/>
                  </a:ext>
                </a:extLst>
              </p:cNvPr>
              <p:cNvSpPr txBox="1"/>
              <p:nvPr/>
            </p:nvSpPr>
            <p:spPr>
              <a:xfrm flipH="1">
                <a:off x="2440214" y="2001884"/>
                <a:ext cx="1712730" cy="338554"/>
              </a:xfrm>
              <a:prstGeom prst="rect">
                <a:avLst/>
              </a:prstGeom>
              <a:noFill/>
            </p:spPr>
            <p:txBody>
              <a:bodyPr wrap="square" rtlCol="0">
                <a:spAutoFit/>
              </a:bodyPr>
              <a:lstStyle/>
              <a:p>
                <a:r>
                  <a:rPr lang="en-US" sz="1600" dirty="0"/>
                  <a:t>Cu (10nm)</a:t>
                </a:r>
              </a:p>
            </p:txBody>
          </p:sp>
          <p:sp>
            <p:nvSpPr>
              <p:cNvPr id="17" name="TextBox 16">
                <a:extLst>
                  <a:ext uri="{FF2B5EF4-FFF2-40B4-BE49-F238E27FC236}">
                    <a16:creationId xmlns:a16="http://schemas.microsoft.com/office/drawing/2014/main" id="{9077F1BF-A4A1-4BB5-B41D-DF7B89B46672}"/>
                  </a:ext>
                </a:extLst>
              </p:cNvPr>
              <p:cNvSpPr txBox="1"/>
              <p:nvPr/>
            </p:nvSpPr>
            <p:spPr>
              <a:xfrm flipH="1">
                <a:off x="2440214" y="2219846"/>
                <a:ext cx="1712730" cy="338554"/>
              </a:xfrm>
              <a:prstGeom prst="rect">
                <a:avLst/>
              </a:prstGeom>
              <a:noFill/>
            </p:spPr>
            <p:txBody>
              <a:bodyPr wrap="square" rtlCol="0">
                <a:spAutoFit/>
              </a:bodyPr>
              <a:lstStyle/>
              <a:p>
                <a:r>
                  <a:rPr lang="en-US" sz="1600" dirty="0" err="1"/>
                  <a:t>NiFe</a:t>
                </a:r>
                <a:r>
                  <a:rPr lang="en-US" sz="1600" dirty="0"/>
                  <a:t> (10nm)</a:t>
                </a:r>
              </a:p>
            </p:txBody>
          </p:sp>
        </p:grpSp>
        <p:grpSp>
          <p:nvGrpSpPr>
            <p:cNvPr id="31" name="Group 30">
              <a:extLst>
                <a:ext uri="{FF2B5EF4-FFF2-40B4-BE49-F238E27FC236}">
                  <a16:creationId xmlns:a16="http://schemas.microsoft.com/office/drawing/2014/main" id="{68684C43-C600-4269-BE7B-869B7B7FC0C3}"/>
                </a:ext>
              </a:extLst>
            </p:cNvPr>
            <p:cNvGrpSpPr/>
            <p:nvPr/>
          </p:nvGrpSpPr>
          <p:grpSpPr>
            <a:xfrm>
              <a:off x="3350998" y="665234"/>
              <a:ext cx="4598113" cy="441822"/>
              <a:chOff x="4203262" y="878308"/>
              <a:chExt cx="4598113" cy="441822"/>
            </a:xfrm>
          </p:grpSpPr>
          <p:sp>
            <p:nvSpPr>
              <p:cNvPr id="6" name="TextBox 5">
                <a:extLst>
                  <a:ext uri="{FF2B5EF4-FFF2-40B4-BE49-F238E27FC236}">
                    <a16:creationId xmlns:a16="http://schemas.microsoft.com/office/drawing/2014/main" id="{181A19F0-1348-4DE4-9FAB-8AF6EAA9C2AC}"/>
                  </a:ext>
                </a:extLst>
              </p:cNvPr>
              <p:cNvSpPr txBox="1"/>
              <p:nvPr/>
            </p:nvSpPr>
            <p:spPr>
              <a:xfrm>
                <a:off x="4203262" y="878308"/>
                <a:ext cx="500458" cy="430887"/>
              </a:xfrm>
              <a:prstGeom prst="rect">
                <a:avLst/>
              </a:prstGeom>
              <a:noFill/>
            </p:spPr>
            <p:txBody>
              <a:bodyPr wrap="none" rtlCol="0">
                <a:spAutoFit/>
              </a:bodyPr>
              <a:lstStyle/>
              <a:p>
                <a:r>
                  <a:rPr lang="en-US" sz="2200" b="1" dirty="0"/>
                  <a:t>(a)</a:t>
                </a:r>
              </a:p>
            </p:txBody>
          </p:sp>
          <p:sp>
            <p:nvSpPr>
              <p:cNvPr id="8" name="TextBox 7">
                <a:extLst>
                  <a:ext uri="{FF2B5EF4-FFF2-40B4-BE49-F238E27FC236}">
                    <a16:creationId xmlns:a16="http://schemas.microsoft.com/office/drawing/2014/main" id="{83EE5901-36EF-44C9-8195-645762C5480C}"/>
                  </a:ext>
                </a:extLst>
              </p:cNvPr>
              <p:cNvSpPr txBox="1"/>
              <p:nvPr/>
            </p:nvSpPr>
            <p:spPr>
              <a:xfrm>
                <a:off x="8289696" y="889243"/>
                <a:ext cx="511679" cy="430887"/>
              </a:xfrm>
              <a:prstGeom prst="rect">
                <a:avLst/>
              </a:prstGeom>
              <a:noFill/>
            </p:spPr>
            <p:txBody>
              <a:bodyPr wrap="none" rtlCol="0">
                <a:spAutoFit/>
              </a:bodyPr>
              <a:lstStyle/>
              <a:p>
                <a:r>
                  <a:rPr lang="en-US" sz="2200" b="1" dirty="0"/>
                  <a:t>(b)</a:t>
                </a:r>
              </a:p>
            </p:txBody>
          </p:sp>
        </p:grpSp>
        <p:sp>
          <p:nvSpPr>
            <p:cNvPr id="5" name="TextBox 4">
              <a:extLst>
                <a:ext uri="{FF2B5EF4-FFF2-40B4-BE49-F238E27FC236}">
                  <a16:creationId xmlns:a16="http://schemas.microsoft.com/office/drawing/2014/main" id="{FDB5F74C-4EDC-4AF2-B253-7E0E1E8A4BA5}"/>
                </a:ext>
              </a:extLst>
            </p:cNvPr>
            <p:cNvSpPr txBox="1"/>
            <p:nvPr/>
          </p:nvSpPr>
          <p:spPr>
            <a:xfrm>
              <a:off x="8198546" y="1890942"/>
              <a:ext cx="3904682" cy="369332"/>
            </a:xfrm>
            <a:prstGeom prst="rect">
              <a:avLst/>
            </a:prstGeom>
            <a:noFill/>
          </p:spPr>
          <p:txBody>
            <a:bodyPr wrap="square" rtlCol="0">
              <a:spAutoFit/>
            </a:bodyPr>
            <a:lstStyle/>
            <a:p>
              <a:pPr marL="285750" indent="-285750" algn="just">
                <a:buFont typeface="Arial" panose="020B0604020202020204" pitchFamily="34" charset="0"/>
                <a:buChar char="•"/>
              </a:pPr>
              <a:endParaRPr lang="en-US" dirty="0"/>
            </a:p>
          </p:txBody>
        </p:sp>
        <p:graphicFrame>
          <p:nvGraphicFramePr>
            <p:cNvPr id="24" name="Object 23">
              <a:extLst>
                <a:ext uri="{FF2B5EF4-FFF2-40B4-BE49-F238E27FC236}">
                  <a16:creationId xmlns:a16="http://schemas.microsoft.com/office/drawing/2014/main" id="{5EB98AAC-BC24-476F-BC16-0D161B548F22}"/>
                </a:ext>
              </a:extLst>
            </p:cNvPr>
            <p:cNvGraphicFramePr>
              <a:graphicFrameLocks noChangeAspect="1"/>
            </p:cNvGraphicFramePr>
            <p:nvPr>
              <p:extLst>
                <p:ext uri="{D42A27DB-BD31-4B8C-83A1-F6EECF244321}">
                  <p14:modId xmlns:p14="http://schemas.microsoft.com/office/powerpoint/2010/main" val="3595671933"/>
                </p:ext>
              </p:extLst>
            </p:nvPr>
          </p:nvGraphicFramePr>
          <p:xfrm>
            <a:off x="7970145" y="1517621"/>
            <a:ext cx="5302250" cy="6862054"/>
          </p:xfrm>
          <a:graphic>
            <a:graphicData uri="http://schemas.openxmlformats.org/presentationml/2006/ole">
              <mc:AlternateContent xmlns:mc="http://schemas.openxmlformats.org/markup-compatibility/2006">
                <mc:Choice xmlns:v="urn:schemas-microsoft-com:vml" Requires="v">
                  <p:oleObj name="Graph" r:id="rId6" imgW="3108960" imgH="4023360" progId="Origin50.Graph">
                    <p:embed/>
                  </p:oleObj>
                </mc:Choice>
                <mc:Fallback>
                  <p:oleObj name="Graph" r:id="rId6" imgW="3108960" imgH="4023360" progId="Origin50.Graph">
                    <p:embed/>
                    <p:pic>
                      <p:nvPicPr>
                        <p:cNvPr id="7" name="Object 6">
                          <a:extLst>
                            <a:ext uri="{FF2B5EF4-FFF2-40B4-BE49-F238E27FC236}">
                              <a16:creationId xmlns:a16="http://schemas.microsoft.com/office/drawing/2014/main" id="{37A57DE6-9446-4184-8C3B-AA566995D99E}"/>
                            </a:ext>
                          </a:extLst>
                        </p:cNvPr>
                        <p:cNvPicPr/>
                        <p:nvPr/>
                      </p:nvPicPr>
                      <p:blipFill>
                        <a:blip r:embed="rId7"/>
                        <a:stretch>
                          <a:fillRect/>
                        </a:stretch>
                      </p:blipFill>
                      <p:spPr>
                        <a:xfrm>
                          <a:off x="7970145" y="1517621"/>
                          <a:ext cx="5302250" cy="6862054"/>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D5680886-CF50-44F8-A725-1989D0EB7716}"/>
                </a:ext>
              </a:extLst>
            </p:cNvPr>
            <p:cNvSpPr txBox="1"/>
            <p:nvPr/>
          </p:nvSpPr>
          <p:spPr>
            <a:xfrm>
              <a:off x="8911495" y="2132811"/>
              <a:ext cx="479618" cy="430887"/>
            </a:xfrm>
            <a:prstGeom prst="rect">
              <a:avLst/>
            </a:prstGeom>
            <a:noFill/>
          </p:spPr>
          <p:txBody>
            <a:bodyPr wrap="none" rtlCol="0">
              <a:spAutoFit/>
            </a:bodyPr>
            <a:lstStyle/>
            <a:p>
              <a:r>
                <a:rPr lang="en-US" sz="2200" b="1" dirty="0"/>
                <a:t>(c)</a:t>
              </a:r>
            </a:p>
          </p:txBody>
        </p:sp>
      </p:grpSp>
    </p:spTree>
    <p:extLst>
      <p:ext uri="{BB962C8B-B14F-4D97-AF65-F5344CB8AC3E}">
        <p14:creationId xmlns:p14="http://schemas.microsoft.com/office/powerpoint/2010/main" val="1904011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6A4A634-B3B3-4098-921F-3F9EEA41710B}"/>
              </a:ext>
            </a:extLst>
          </p:cNvPr>
          <p:cNvGrpSpPr/>
          <p:nvPr/>
        </p:nvGrpSpPr>
        <p:grpSpPr>
          <a:xfrm>
            <a:off x="75267" y="67355"/>
            <a:ext cx="9663517" cy="7352725"/>
            <a:chOff x="75267" y="67355"/>
            <a:chExt cx="9663517" cy="7352725"/>
          </a:xfrm>
        </p:grpSpPr>
        <p:graphicFrame>
          <p:nvGraphicFramePr>
            <p:cNvPr id="4" name="Object 3">
              <a:extLst>
                <a:ext uri="{FF2B5EF4-FFF2-40B4-BE49-F238E27FC236}">
                  <a16:creationId xmlns:a16="http://schemas.microsoft.com/office/drawing/2014/main" id="{E13C0BE6-329E-4611-A2B6-2C5C0C73C362}"/>
                </a:ext>
              </a:extLst>
            </p:cNvPr>
            <p:cNvGraphicFramePr>
              <a:graphicFrameLocks noChangeAspect="1"/>
            </p:cNvGraphicFramePr>
            <p:nvPr>
              <p:extLst>
                <p:ext uri="{D42A27DB-BD31-4B8C-83A1-F6EECF244321}">
                  <p14:modId xmlns:p14="http://schemas.microsoft.com/office/powerpoint/2010/main" val="2090237229"/>
                </p:ext>
              </p:extLst>
            </p:nvPr>
          </p:nvGraphicFramePr>
          <p:xfrm>
            <a:off x="75267" y="555260"/>
            <a:ext cx="5302250" cy="6862054"/>
          </p:xfrm>
          <a:graphic>
            <a:graphicData uri="http://schemas.openxmlformats.org/presentationml/2006/ole">
              <mc:AlternateContent xmlns:mc="http://schemas.openxmlformats.org/markup-compatibility/2006">
                <mc:Choice xmlns:v="urn:schemas-microsoft-com:vml" Requires="v">
                  <p:oleObj name="Graph" r:id="rId2" imgW="3108960" imgH="4023360" progId="Origin50.Graph">
                    <p:embed/>
                  </p:oleObj>
                </mc:Choice>
                <mc:Fallback>
                  <p:oleObj name="Graph" r:id="rId2" imgW="3108960" imgH="4023360" progId="Origin50.Graph">
                    <p:embed/>
                    <p:pic>
                      <p:nvPicPr>
                        <p:cNvPr id="0" name=""/>
                        <p:cNvPicPr/>
                        <p:nvPr/>
                      </p:nvPicPr>
                      <p:blipFill>
                        <a:blip r:embed="rId3"/>
                        <a:stretch>
                          <a:fillRect/>
                        </a:stretch>
                      </p:blipFill>
                      <p:spPr>
                        <a:xfrm>
                          <a:off x="75267" y="555260"/>
                          <a:ext cx="5302250" cy="6862054"/>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EF173667-4A0C-4C7C-8831-9227CEFCA679}"/>
                </a:ext>
              </a:extLst>
            </p:cNvPr>
            <p:cNvSpPr txBox="1"/>
            <p:nvPr/>
          </p:nvSpPr>
          <p:spPr>
            <a:xfrm>
              <a:off x="1756684" y="67355"/>
              <a:ext cx="6600205" cy="584775"/>
            </a:xfrm>
            <a:prstGeom prst="rect">
              <a:avLst/>
            </a:prstGeom>
            <a:noFill/>
          </p:spPr>
          <p:txBody>
            <a:bodyPr wrap="none" rtlCol="0">
              <a:spAutoFit/>
            </a:bodyPr>
            <a:lstStyle/>
            <a:p>
              <a:r>
                <a:rPr lang="en-US" sz="3200" b="1" dirty="0"/>
                <a:t>2x2 Elliptical Array (125 nm x 100 nm)</a:t>
              </a:r>
            </a:p>
          </p:txBody>
        </p:sp>
        <p:graphicFrame>
          <p:nvGraphicFramePr>
            <p:cNvPr id="3" name="Object 2">
              <a:extLst>
                <a:ext uri="{FF2B5EF4-FFF2-40B4-BE49-F238E27FC236}">
                  <a16:creationId xmlns:a16="http://schemas.microsoft.com/office/drawing/2014/main" id="{ACAC7F7D-3E12-42B4-A4B2-33774D46A591}"/>
                </a:ext>
              </a:extLst>
            </p:cNvPr>
            <p:cNvGraphicFramePr>
              <a:graphicFrameLocks noChangeAspect="1"/>
            </p:cNvGraphicFramePr>
            <p:nvPr>
              <p:extLst>
                <p:ext uri="{D42A27DB-BD31-4B8C-83A1-F6EECF244321}">
                  <p14:modId xmlns:p14="http://schemas.microsoft.com/office/powerpoint/2010/main" val="782632788"/>
                </p:ext>
              </p:extLst>
            </p:nvPr>
          </p:nvGraphicFramePr>
          <p:xfrm>
            <a:off x="4436534" y="558026"/>
            <a:ext cx="5302250" cy="6862054"/>
          </p:xfrm>
          <a:graphic>
            <a:graphicData uri="http://schemas.openxmlformats.org/presentationml/2006/ole">
              <mc:AlternateContent xmlns:mc="http://schemas.openxmlformats.org/markup-compatibility/2006">
                <mc:Choice xmlns:v="urn:schemas-microsoft-com:vml" Requires="v">
                  <p:oleObj name="Graph" r:id="rId4" imgW="3108960" imgH="4023360" progId="Origin50.Graph">
                    <p:embed/>
                  </p:oleObj>
                </mc:Choice>
                <mc:Fallback>
                  <p:oleObj name="Graph" r:id="rId4" imgW="3108960" imgH="4023360" progId="Origin50.Graph">
                    <p:embed/>
                    <p:pic>
                      <p:nvPicPr>
                        <p:cNvPr id="0" name=""/>
                        <p:cNvPicPr/>
                        <p:nvPr/>
                      </p:nvPicPr>
                      <p:blipFill>
                        <a:blip r:embed="rId5"/>
                        <a:stretch>
                          <a:fillRect/>
                        </a:stretch>
                      </p:blipFill>
                      <p:spPr>
                        <a:xfrm>
                          <a:off x="4436534" y="558026"/>
                          <a:ext cx="5302250" cy="686205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5689E57F-37AF-4125-8A19-2DC49CA03B0B}"/>
                </a:ext>
              </a:extLst>
            </p:cNvPr>
            <p:cNvSpPr txBox="1"/>
            <p:nvPr/>
          </p:nvSpPr>
          <p:spPr>
            <a:xfrm>
              <a:off x="6201548" y="653511"/>
              <a:ext cx="1438183" cy="523220"/>
            </a:xfrm>
            <a:prstGeom prst="rect">
              <a:avLst/>
            </a:prstGeom>
            <a:noFill/>
          </p:spPr>
          <p:txBody>
            <a:bodyPr wrap="square" rtlCol="0">
              <a:spAutoFit/>
            </a:bodyPr>
            <a:lstStyle/>
            <a:p>
              <a:r>
                <a:rPr lang="en-US" sz="2800" b="1" dirty="0">
                  <a:ea typeface="Cambria" panose="02040503050406030204" pitchFamily="18" charset="0"/>
                </a:rPr>
                <a:t>Py Layer</a:t>
              </a:r>
            </a:p>
          </p:txBody>
        </p:sp>
        <p:sp>
          <p:nvSpPr>
            <p:cNvPr id="11" name="TextBox 10">
              <a:extLst>
                <a:ext uri="{FF2B5EF4-FFF2-40B4-BE49-F238E27FC236}">
                  <a16:creationId xmlns:a16="http://schemas.microsoft.com/office/drawing/2014/main" id="{A04DAE52-E096-407A-8BBF-726F4FEF1C51}"/>
                </a:ext>
              </a:extLst>
            </p:cNvPr>
            <p:cNvSpPr txBox="1"/>
            <p:nvPr/>
          </p:nvSpPr>
          <p:spPr>
            <a:xfrm>
              <a:off x="1840353" y="653511"/>
              <a:ext cx="1438183" cy="523220"/>
            </a:xfrm>
            <a:prstGeom prst="rect">
              <a:avLst/>
            </a:prstGeom>
            <a:noFill/>
          </p:spPr>
          <p:txBody>
            <a:bodyPr wrap="square" rtlCol="0">
              <a:spAutoFit/>
            </a:bodyPr>
            <a:lstStyle/>
            <a:p>
              <a:r>
                <a:rPr lang="en-US" sz="2800" b="1" dirty="0">
                  <a:ea typeface="Cambria" panose="02040503050406030204" pitchFamily="18" charset="0"/>
                </a:rPr>
                <a:t>Co Layer</a:t>
              </a:r>
            </a:p>
          </p:txBody>
        </p:sp>
      </p:grpSp>
      <p:sp>
        <p:nvSpPr>
          <p:cNvPr id="5" name="TextBox 4">
            <a:extLst>
              <a:ext uri="{FF2B5EF4-FFF2-40B4-BE49-F238E27FC236}">
                <a16:creationId xmlns:a16="http://schemas.microsoft.com/office/drawing/2014/main" id="{CD003198-BFBF-4B7B-8477-E81689EAF432}"/>
              </a:ext>
            </a:extLst>
          </p:cNvPr>
          <p:cNvSpPr txBox="1"/>
          <p:nvPr/>
        </p:nvSpPr>
        <p:spPr>
          <a:xfrm>
            <a:off x="8595436" y="1089111"/>
            <a:ext cx="3596564" cy="4236224"/>
          </a:xfrm>
          <a:prstGeom prst="rect">
            <a:avLst/>
          </a:prstGeom>
          <a:noFill/>
        </p:spPr>
        <p:txBody>
          <a:bodyPr wrap="square" rtlCol="0">
            <a:spAutoFit/>
          </a:bodyPr>
          <a:lstStyle/>
          <a:p>
            <a:pPr marL="285750" indent="-285750" algn="just">
              <a:lnSpc>
                <a:spcPct val="80000"/>
              </a:lnSpc>
              <a:buFont typeface="Arial" panose="020B0604020202020204" pitchFamily="34" charset="0"/>
              <a:buChar char="•"/>
            </a:pPr>
            <a:r>
              <a:rPr lang="en-US" sz="2400" dirty="0"/>
              <a:t>In both the Co and Py layers, we observe that the Magnetic Flux Density decreases systematically as we increase the cell spacing.</a:t>
            </a:r>
          </a:p>
          <a:p>
            <a:pPr marL="285750" indent="-285750" algn="just">
              <a:lnSpc>
                <a:spcPct val="80000"/>
              </a:lnSpc>
              <a:buFont typeface="Arial" panose="020B0604020202020204" pitchFamily="34" charset="0"/>
              <a:buChar char="•"/>
            </a:pPr>
            <a:r>
              <a:rPr lang="en-US" sz="2400" dirty="0"/>
              <a:t>In both the Co and Py layers, we observe that the Flux Density gap increases gradually and slows down after the cell spacing is increased above 250 nm.</a:t>
            </a:r>
          </a:p>
          <a:p>
            <a:pPr marL="285750" indent="-285750" algn="just">
              <a:lnSpc>
                <a:spcPct val="8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996304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911149-ED74-469E-BE29-A2711A3A3F99}"/>
              </a:ext>
            </a:extLst>
          </p:cNvPr>
          <p:cNvGrpSpPr/>
          <p:nvPr/>
        </p:nvGrpSpPr>
        <p:grpSpPr>
          <a:xfrm>
            <a:off x="75217" y="71007"/>
            <a:ext cx="9543800" cy="7337407"/>
            <a:chOff x="75217" y="71007"/>
            <a:chExt cx="9543800" cy="7337407"/>
          </a:xfrm>
        </p:grpSpPr>
        <p:graphicFrame>
          <p:nvGraphicFramePr>
            <p:cNvPr id="4" name="Object 3">
              <a:extLst>
                <a:ext uri="{FF2B5EF4-FFF2-40B4-BE49-F238E27FC236}">
                  <a16:creationId xmlns:a16="http://schemas.microsoft.com/office/drawing/2014/main" id="{EEEB8529-8A9D-4B56-A964-0DAED0EFB4F9}"/>
                </a:ext>
              </a:extLst>
            </p:cNvPr>
            <p:cNvGraphicFramePr>
              <a:graphicFrameLocks noChangeAspect="1"/>
            </p:cNvGraphicFramePr>
            <p:nvPr>
              <p:extLst>
                <p:ext uri="{D42A27DB-BD31-4B8C-83A1-F6EECF244321}">
                  <p14:modId xmlns:p14="http://schemas.microsoft.com/office/powerpoint/2010/main" val="300749172"/>
                </p:ext>
              </p:extLst>
            </p:nvPr>
          </p:nvGraphicFramePr>
          <p:xfrm>
            <a:off x="75217" y="550415"/>
            <a:ext cx="5299116" cy="6857999"/>
          </p:xfrm>
          <a:graphic>
            <a:graphicData uri="http://schemas.openxmlformats.org/presentationml/2006/ole">
              <mc:AlternateContent xmlns:mc="http://schemas.openxmlformats.org/markup-compatibility/2006">
                <mc:Choice xmlns:v="urn:schemas-microsoft-com:vml" Requires="v">
                  <p:oleObj name="Graph" r:id="rId2" imgW="3108960" imgH="4023360" progId="Origin50.Graph">
                    <p:embed/>
                  </p:oleObj>
                </mc:Choice>
                <mc:Fallback>
                  <p:oleObj name="Graph" r:id="rId2" imgW="3108960" imgH="4023360" progId="Origin50.Graph">
                    <p:embed/>
                    <p:pic>
                      <p:nvPicPr>
                        <p:cNvPr id="0" name=""/>
                        <p:cNvPicPr/>
                        <p:nvPr/>
                      </p:nvPicPr>
                      <p:blipFill>
                        <a:blip r:embed="rId3"/>
                        <a:stretch>
                          <a:fillRect/>
                        </a:stretch>
                      </p:blipFill>
                      <p:spPr>
                        <a:xfrm>
                          <a:off x="75217" y="550415"/>
                          <a:ext cx="5299116" cy="685799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C28BEB4-29F4-43A5-AEA5-3789B3CFDB81}"/>
                </a:ext>
              </a:extLst>
            </p:cNvPr>
            <p:cNvGraphicFramePr>
              <a:graphicFrameLocks noChangeAspect="1"/>
            </p:cNvGraphicFramePr>
            <p:nvPr>
              <p:extLst>
                <p:ext uri="{D42A27DB-BD31-4B8C-83A1-F6EECF244321}">
                  <p14:modId xmlns:p14="http://schemas.microsoft.com/office/powerpoint/2010/main" val="3342907459"/>
                </p:ext>
              </p:extLst>
            </p:nvPr>
          </p:nvGraphicFramePr>
          <p:xfrm>
            <a:off x="4319901" y="550189"/>
            <a:ext cx="5299116" cy="6857998"/>
          </p:xfrm>
          <a:graphic>
            <a:graphicData uri="http://schemas.openxmlformats.org/presentationml/2006/ole">
              <mc:AlternateContent xmlns:mc="http://schemas.openxmlformats.org/markup-compatibility/2006">
                <mc:Choice xmlns:v="urn:schemas-microsoft-com:vml" Requires="v">
                  <p:oleObj name="Graph" r:id="rId4" imgW="3108960" imgH="4023360" progId="Origin50.Graph">
                    <p:embed/>
                  </p:oleObj>
                </mc:Choice>
                <mc:Fallback>
                  <p:oleObj name="Graph" r:id="rId4" imgW="3108960" imgH="4023360" progId="Origin50.Graph">
                    <p:embed/>
                    <p:pic>
                      <p:nvPicPr>
                        <p:cNvPr id="0" name=""/>
                        <p:cNvPicPr/>
                        <p:nvPr/>
                      </p:nvPicPr>
                      <p:blipFill>
                        <a:blip r:embed="rId5"/>
                        <a:stretch>
                          <a:fillRect/>
                        </a:stretch>
                      </p:blipFill>
                      <p:spPr>
                        <a:xfrm>
                          <a:off x="4319901" y="550189"/>
                          <a:ext cx="5299116" cy="685799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13294777-A9D7-44D4-A6E8-A3580FD15F5C}"/>
                </a:ext>
              </a:extLst>
            </p:cNvPr>
            <p:cNvSpPr txBox="1"/>
            <p:nvPr/>
          </p:nvSpPr>
          <p:spPr>
            <a:xfrm>
              <a:off x="1109703" y="71007"/>
              <a:ext cx="6600205" cy="584775"/>
            </a:xfrm>
            <a:prstGeom prst="rect">
              <a:avLst/>
            </a:prstGeom>
            <a:noFill/>
          </p:spPr>
          <p:txBody>
            <a:bodyPr wrap="none" rtlCol="0">
              <a:spAutoFit/>
            </a:bodyPr>
            <a:lstStyle/>
            <a:p>
              <a:r>
                <a:rPr lang="en-US" sz="3200" b="1" dirty="0"/>
                <a:t>3x3 Elliptical Array (125 nm x 100 nm)</a:t>
              </a:r>
            </a:p>
          </p:txBody>
        </p:sp>
      </p:grpSp>
      <p:sp>
        <p:nvSpPr>
          <p:cNvPr id="2" name="TextBox 1">
            <a:extLst>
              <a:ext uri="{FF2B5EF4-FFF2-40B4-BE49-F238E27FC236}">
                <a16:creationId xmlns:a16="http://schemas.microsoft.com/office/drawing/2014/main" id="{8FCDB25F-F4EE-4414-88DA-1957E03A26AF}"/>
              </a:ext>
            </a:extLst>
          </p:cNvPr>
          <p:cNvSpPr txBox="1"/>
          <p:nvPr/>
        </p:nvSpPr>
        <p:spPr>
          <a:xfrm>
            <a:off x="8284706" y="1089111"/>
            <a:ext cx="3907294" cy="5515356"/>
          </a:xfrm>
          <a:prstGeom prst="rect">
            <a:avLst/>
          </a:prstGeom>
          <a:noFill/>
        </p:spPr>
        <p:txBody>
          <a:bodyPr wrap="square" rtlCol="0">
            <a:spAutoFit/>
          </a:bodyPr>
          <a:lstStyle/>
          <a:p>
            <a:pPr marL="285750" indent="-285750" algn="just">
              <a:lnSpc>
                <a:spcPct val="80000"/>
              </a:lnSpc>
              <a:buFont typeface="Arial" panose="020B0604020202020204" pitchFamily="34" charset="0"/>
              <a:buChar char="•"/>
            </a:pPr>
            <a:r>
              <a:rPr lang="en-US" sz="2000" dirty="0"/>
              <a:t>As we increase the spacing between the cells in the 2x2 Array, the minima’s in the internal field, get more flattened and wide, in both the Co and the Py layer.</a:t>
            </a:r>
          </a:p>
          <a:p>
            <a:pPr marL="285750" indent="-285750" algn="just">
              <a:lnSpc>
                <a:spcPct val="80000"/>
              </a:lnSpc>
              <a:buFont typeface="Arial" panose="020B0604020202020204" pitchFamily="34" charset="0"/>
              <a:buChar char="•"/>
            </a:pPr>
            <a:r>
              <a:rPr lang="en-US" sz="2000" dirty="0"/>
              <a:t>The magnetic flux density of the Py layer is less than that of the Co layer.</a:t>
            </a:r>
          </a:p>
          <a:p>
            <a:pPr marL="285750" indent="-285750" algn="just">
              <a:lnSpc>
                <a:spcPct val="80000"/>
              </a:lnSpc>
              <a:buFont typeface="Arial" panose="020B0604020202020204" pitchFamily="34" charset="0"/>
              <a:buChar char="•"/>
            </a:pPr>
            <a:r>
              <a:rPr lang="en-US" sz="2000" dirty="0"/>
              <a:t>The magnetic flux density of both the Co and Py layers decrease, as we increase the cell spacing.</a:t>
            </a:r>
          </a:p>
          <a:p>
            <a:pPr marL="285750" indent="-285750" algn="just">
              <a:lnSpc>
                <a:spcPct val="80000"/>
              </a:lnSpc>
              <a:buFont typeface="Arial" panose="020B0604020202020204" pitchFamily="34" charset="0"/>
              <a:buChar char="•"/>
            </a:pPr>
            <a:r>
              <a:rPr lang="en-US" sz="2000" dirty="0"/>
              <a:t>The sharpness of the field profiles decreases as we increase the cell spacing in both the Co and Py layers.</a:t>
            </a:r>
          </a:p>
          <a:p>
            <a:pPr marL="285750" indent="-285750" algn="just">
              <a:lnSpc>
                <a:spcPct val="80000"/>
              </a:lnSpc>
              <a:buFont typeface="Arial" panose="020B0604020202020204" pitchFamily="34" charset="0"/>
              <a:buChar char="•"/>
            </a:pPr>
            <a:r>
              <a:rPr lang="en-US" sz="2000" dirty="0"/>
              <a:t>At S = 250 nm, the field profile of the cells show large oscillations. Unlike the field profiles of the arrays with lesser cell spacing.</a:t>
            </a:r>
          </a:p>
          <a:p>
            <a:pPr marL="285750" indent="-285750" algn="just">
              <a:lnSpc>
                <a:spcPct val="8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3905223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CD027B-492A-486C-9223-45E31B1ED3CB}"/>
              </a:ext>
            </a:extLst>
          </p:cNvPr>
          <p:cNvGrpSpPr/>
          <p:nvPr/>
        </p:nvGrpSpPr>
        <p:grpSpPr>
          <a:xfrm>
            <a:off x="71038" y="-3664"/>
            <a:ext cx="9610132" cy="7352325"/>
            <a:chOff x="71038" y="-3664"/>
            <a:chExt cx="9610132" cy="7352325"/>
          </a:xfrm>
        </p:grpSpPr>
        <p:graphicFrame>
          <p:nvGraphicFramePr>
            <p:cNvPr id="4" name="Object 3">
              <a:extLst>
                <a:ext uri="{FF2B5EF4-FFF2-40B4-BE49-F238E27FC236}">
                  <a16:creationId xmlns:a16="http://schemas.microsoft.com/office/drawing/2014/main" id="{EEF972BB-2297-477B-9737-5479BF016DBF}"/>
                </a:ext>
              </a:extLst>
            </p:cNvPr>
            <p:cNvGraphicFramePr>
              <a:graphicFrameLocks noChangeAspect="1"/>
            </p:cNvGraphicFramePr>
            <p:nvPr>
              <p:extLst>
                <p:ext uri="{D42A27DB-BD31-4B8C-83A1-F6EECF244321}">
                  <p14:modId xmlns:p14="http://schemas.microsoft.com/office/powerpoint/2010/main" val="2659551691"/>
                </p:ext>
              </p:extLst>
            </p:nvPr>
          </p:nvGraphicFramePr>
          <p:xfrm>
            <a:off x="71038" y="488298"/>
            <a:ext cx="5299117" cy="6858000"/>
          </p:xfrm>
          <a:graphic>
            <a:graphicData uri="http://schemas.openxmlformats.org/presentationml/2006/ole">
              <mc:AlternateContent xmlns:mc="http://schemas.openxmlformats.org/markup-compatibility/2006">
                <mc:Choice xmlns:v="urn:schemas-microsoft-com:vml" Requires="v">
                  <p:oleObj name="Graph" r:id="rId2" imgW="3108960" imgH="4023360" progId="Origin50.Graph">
                    <p:embed/>
                  </p:oleObj>
                </mc:Choice>
                <mc:Fallback>
                  <p:oleObj name="Graph" r:id="rId2" imgW="3108960" imgH="4023360" progId="Origin50.Graph">
                    <p:embed/>
                    <p:pic>
                      <p:nvPicPr>
                        <p:cNvPr id="0" name=""/>
                        <p:cNvPicPr/>
                        <p:nvPr/>
                      </p:nvPicPr>
                      <p:blipFill>
                        <a:blip r:embed="rId3"/>
                        <a:stretch>
                          <a:fillRect/>
                        </a:stretch>
                      </p:blipFill>
                      <p:spPr>
                        <a:xfrm>
                          <a:off x="71038" y="488298"/>
                          <a:ext cx="5299117" cy="68580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5AFA496E-E24D-4A59-9815-5275946A39BB}"/>
                </a:ext>
              </a:extLst>
            </p:cNvPr>
            <p:cNvGraphicFramePr>
              <a:graphicFrameLocks noChangeAspect="1"/>
            </p:cNvGraphicFramePr>
            <p:nvPr>
              <p:extLst>
                <p:ext uri="{D42A27DB-BD31-4B8C-83A1-F6EECF244321}">
                  <p14:modId xmlns:p14="http://schemas.microsoft.com/office/powerpoint/2010/main" val="1345871608"/>
                </p:ext>
              </p:extLst>
            </p:nvPr>
          </p:nvGraphicFramePr>
          <p:xfrm>
            <a:off x="4382053" y="490662"/>
            <a:ext cx="5299117" cy="6857999"/>
          </p:xfrm>
          <a:graphic>
            <a:graphicData uri="http://schemas.openxmlformats.org/presentationml/2006/ole">
              <mc:AlternateContent xmlns:mc="http://schemas.openxmlformats.org/markup-compatibility/2006">
                <mc:Choice xmlns:v="urn:schemas-microsoft-com:vml" Requires="v">
                  <p:oleObj name="Graph" r:id="rId4" imgW="3108960" imgH="4023360" progId="Origin50.Graph">
                    <p:embed/>
                  </p:oleObj>
                </mc:Choice>
                <mc:Fallback>
                  <p:oleObj name="Graph" r:id="rId4" imgW="3108960" imgH="4023360" progId="Origin50.Graph">
                    <p:embed/>
                    <p:pic>
                      <p:nvPicPr>
                        <p:cNvPr id="0" name=""/>
                        <p:cNvPicPr/>
                        <p:nvPr/>
                      </p:nvPicPr>
                      <p:blipFill>
                        <a:blip r:embed="rId5"/>
                        <a:stretch>
                          <a:fillRect/>
                        </a:stretch>
                      </p:blipFill>
                      <p:spPr>
                        <a:xfrm>
                          <a:off x="4382053" y="490662"/>
                          <a:ext cx="5299117" cy="6857999"/>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FCDCCCA7-F1DC-4BD6-9863-EDD3BC2E19F7}"/>
                </a:ext>
              </a:extLst>
            </p:cNvPr>
            <p:cNvSpPr txBox="1"/>
            <p:nvPr/>
          </p:nvSpPr>
          <p:spPr>
            <a:xfrm>
              <a:off x="1383808" y="-3664"/>
              <a:ext cx="6600205" cy="584775"/>
            </a:xfrm>
            <a:prstGeom prst="rect">
              <a:avLst/>
            </a:prstGeom>
            <a:noFill/>
          </p:spPr>
          <p:txBody>
            <a:bodyPr wrap="none" rtlCol="0">
              <a:spAutoFit/>
            </a:bodyPr>
            <a:lstStyle/>
            <a:p>
              <a:r>
                <a:rPr lang="en-US" sz="3200" b="1" dirty="0"/>
                <a:t>3x3 Elliptical Array (125 nm x 100 nm)</a:t>
              </a:r>
            </a:p>
          </p:txBody>
        </p:sp>
        <p:sp>
          <p:nvSpPr>
            <p:cNvPr id="9" name="TextBox 8">
              <a:extLst>
                <a:ext uri="{FF2B5EF4-FFF2-40B4-BE49-F238E27FC236}">
                  <a16:creationId xmlns:a16="http://schemas.microsoft.com/office/drawing/2014/main" id="{DD3F9886-4D46-4A63-93DB-5F5653FA318A}"/>
                </a:ext>
              </a:extLst>
            </p:cNvPr>
            <p:cNvSpPr txBox="1"/>
            <p:nvPr/>
          </p:nvSpPr>
          <p:spPr>
            <a:xfrm>
              <a:off x="6148269" y="582492"/>
              <a:ext cx="1438183" cy="523220"/>
            </a:xfrm>
            <a:prstGeom prst="rect">
              <a:avLst/>
            </a:prstGeom>
            <a:noFill/>
          </p:spPr>
          <p:txBody>
            <a:bodyPr wrap="square" rtlCol="0">
              <a:spAutoFit/>
            </a:bodyPr>
            <a:lstStyle/>
            <a:p>
              <a:r>
                <a:rPr lang="en-US" sz="2800" b="1" dirty="0">
                  <a:ea typeface="Cambria" panose="02040503050406030204" pitchFamily="18" charset="0"/>
                </a:rPr>
                <a:t>Py Layer</a:t>
              </a:r>
            </a:p>
          </p:txBody>
        </p:sp>
        <p:sp>
          <p:nvSpPr>
            <p:cNvPr id="11" name="TextBox 10">
              <a:extLst>
                <a:ext uri="{FF2B5EF4-FFF2-40B4-BE49-F238E27FC236}">
                  <a16:creationId xmlns:a16="http://schemas.microsoft.com/office/drawing/2014/main" id="{4B01F319-C8A8-4910-AD6C-14C32635B218}"/>
                </a:ext>
              </a:extLst>
            </p:cNvPr>
            <p:cNvSpPr txBox="1"/>
            <p:nvPr/>
          </p:nvSpPr>
          <p:spPr>
            <a:xfrm>
              <a:off x="1787074" y="582492"/>
              <a:ext cx="1438183" cy="523220"/>
            </a:xfrm>
            <a:prstGeom prst="rect">
              <a:avLst/>
            </a:prstGeom>
            <a:noFill/>
          </p:spPr>
          <p:txBody>
            <a:bodyPr wrap="square" rtlCol="0">
              <a:spAutoFit/>
            </a:bodyPr>
            <a:lstStyle/>
            <a:p>
              <a:r>
                <a:rPr lang="en-US" sz="2800" b="1" dirty="0">
                  <a:ea typeface="Cambria" panose="02040503050406030204" pitchFamily="18" charset="0"/>
                </a:rPr>
                <a:t>Co Layer</a:t>
              </a:r>
            </a:p>
          </p:txBody>
        </p:sp>
      </p:grpSp>
      <p:sp>
        <p:nvSpPr>
          <p:cNvPr id="6" name="TextBox 5">
            <a:extLst>
              <a:ext uri="{FF2B5EF4-FFF2-40B4-BE49-F238E27FC236}">
                <a16:creationId xmlns:a16="http://schemas.microsoft.com/office/drawing/2014/main" id="{760EDAAF-7251-4637-9ADA-9438E0BB09EC}"/>
              </a:ext>
            </a:extLst>
          </p:cNvPr>
          <p:cNvSpPr txBox="1"/>
          <p:nvPr/>
        </p:nvSpPr>
        <p:spPr>
          <a:xfrm>
            <a:off x="8595436" y="1044721"/>
            <a:ext cx="3596564" cy="5245154"/>
          </a:xfrm>
          <a:prstGeom prst="rect">
            <a:avLst/>
          </a:prstGeom>
          <a:noFill/>
        </p:spPr>
        <p:txBody>
          <a:bodyPr wrap="square" rtlCol="0">
            <a:spAutoFit/>
          </a:bodyPr>
          <a:lstStyle/>
          <a:p>
            <a:pPr marL="285750" indent="-285750" algn="just">
              <a:lnSpc>
                <a:spcPct val="80000"/>
              </a:lnSpc>
              <a:buFont typeface="Arial" panose="020B0604020202020204" pitchFamily="34" charset="0"/>
              <a:buChar char="•"/>
            </a:pPr>
            <a:r>
              <a:rPr lang="en-US" sz="2200" dirty="0"/>
              <a:t>In the Co layer, we observe that the Magnetic Flux Density decreases gradually, and then from S = 250 nm to S = 250 nm, it decreases largely.</a:t>
            </a:r>
          </a:p>
          <a:p>
            <a:pPr marL="285750" indent="-285750" algn="just">
              <a:lnSpc>
                <a:spcPct val="80000"/>
              </a:lnSpc>
              <a:buFont typeface="Arial" panose="020B0604020202020204" pitchFamily="34" charset="0"/>
              <a:buChar char="•"/>
            </a:pPr>
            <a:r>
              <a:rPr lang="en-US" sz="2200" dirty="0"/>
              <a:t>In the Py layer, we observe that the Magnetic Flux Density decreases systematically, and then from S = 250 nm to S = 250 nm, it decreases gradually.</a:t>
            </a:r>
          </a:p>
          <a:p>
            <a:pPr marL="285750" indent="-285750" algn="just">
              <a:lnSpc>
                <a:spcPct val="80000"/>
              </a:lnSpc>
              <a:buFont typeface="Arial" panose="020B0604020202020204" pitchFamily="34" charset="0"/>
              <a:buChar char="•"/>
            </a:pPr>
            <a:r>
              <a:rPr lang="en-US" sz="2200" dirty="0"/>
              <a:t>In both the Co and Py layers, we observe that the Flux Density gap increases gradually and slows down after the cell spacing is increased above 250 nm.</a:t>
            </a:r>
          </a:p>
          <a:p>
            <a:pPr marL="285750" indent="-285750" algn="just">
              <a:lnSpc>
                <a:spcPct val="80000"/>
              </a:lnSpc>
              <a:buFont typeface="Arial" panose="020B0604020202020204" pitchFamily="34" charset="0"/>
              <a:buChar char="•"/>
            </a:pPr>
            <a:endParaRPr lang="en-US" sz="2200" dirty="0"/>
          </a:p>
        </p:txBody>
      </p:sp>
    </p:spTree>
    <p:extLst>
      <p:ext uri="{BB962C8B-B14F-4D97-AF65-F5344CB8AC3E}">
        <p14:creationId xmlns:p14="http://schemas.microsoft.com/office/powerpoint/2010/main" val="297667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45">
            <a:extLst>
              <a:ext uri="{FF2B5EF4-FFF2-40B4-BE49-F238E27FC236}">
                <a16:creationId xmlns:a16="http://schemas.microsoft.com/office/drawing/2014/main" id="{A2D80698-BA17-4886-9405-CFB5D57A0868}"/>
              </a:ext>
            </a:extLst>
          </p:cNvPr>
          <p:cNvSpPr>
            <a:spLocks noGrp="1"/>
          </p:cNvSpPr>
          <p:nvPr>
            <p:ph idx="1"/>
          </p:nvPr>
        </p:nvSpPr>
        <p:spPr>
          <a:xfrm>
            <a:off x="838200" y="3648722"/>
            <a:ext cx="10515600" cy="2528240"/>
          </a:xfrm>
        </p:spPr>
        <p:txBody>
          <a:bodyPr>
            <a:noAutofit/>
          </a:bodyPr>
          <a:lstStyle/>
          <a:p>
            <a:pPr marL="0" marR="0" algn="just">
              <a:lnSpc>
                <a:spcPct val="80000"/>
              </a:lnSpc>
              <a:spcBef>
                <a:spcPts val="0"/>
              </a:spcBef>
              <a:spcAft>
                <a:spcPts val="800"/>
              </a:spcAft>
            </a:pPr>
            <a:r>
              <a:rPr lang="en-IN" sz="2000" dirty="0">
                <a:effectLst/>
                <a:ea typeface="Calibri" panose="020F0502020204030204" pitchFamily="34" charset="0"/>
                <a:cs typeface="Times New Roman" panose="02020603050405020304" pitchFamily="18" charset="0"/>
              </a:rPr>
              <a:t>For AR = 0.5, both Co and Py layers are fully aligned along the +x direction at the +</a:t>
            </a:r>
            <a:r>
              <a:rPr lang="en-IN" sz="2000" dirty="0" err="1">
                <a:effectLst/>
                <a:ea typeface="Calibri" panose="020F0502020204030204" pitchFamily="34" charset="0"/>
                <a:cs typeface="Times New Roman" panose="02020603050405020304" pitchFamily="18" charset="0"/>
              </a:rPr>
              <a:t>ve</a:t>
            </a:r>
            <a:r>
              <a:rPr lang="en-IN" sz="2000" dirty="0">
                <a:effectLst/>
                <a:ea typeface="Calibri" panose="020F0502020204030204" pitchFamily="34" charset="0"/>
                <a:cs typeface="Times New Roman" panose="02020603050405020304" pitchFamily="18" charset="0"/>
              </a:rPr>
              <a:t> saturation field (1). </a:t>
            </a:r>
            <a:r>
              <a:rPr lang="en-IN" sz="2000" dirty="0">
                <a:ea typeface="Calibri" panose="020F0502020204030204" pitchFamily="34" charset="0"/>
                <a:cs typeface="Times New Roman" panose="02020603050405020304" pitchFamily="18" charset="0"/>
              </a:rPr>
              <a:t>While descending down the loop, the Co and Py layers partially get demagnetized at (2).</a:t>
            </a:r>
            <a:r>
              <a:rPr lang="en-IN" sz="2000" dirty="0">
                <a:effectLst/>
                <a:ea typeface="Calibri" panose="020F0502020204030204" pitchFamily="34" charset="0"/>
                <a:cs typeface="Times New Roman" panose="02020603050405020304" pitchFamily="18" charset="0"/>
              </a:rPr>
              <a:t> At </a:t>
            </a:r>
            <a:r>
              <a:rPr lang="en-IN" sz="2000" i="1" dirty="0">
                <a:effectLst/>
                <a:ea typeface="Calibri" panose="020F0502020204030204" pitchFamily="34" charset="0"/>
                <a:cs typeface="Times New Roman" panose="02020603050405020304" pitchFamily="18" charset="0"/>
              </a:rPr>
              <a:t>H</a:t>
            </a:r>
            <a:r>
              <a:rPr lang="en-IN" sz="2000" dirty="0">
                <a:effectLst/>
                <a:ea typeface="Calibri" panose="020F0502020204030204" pitchFamily="34" charset="0"/>
                <a:cs typeface="Times New Roman" panose="02020603050405020304" pitchFamily="18" charset="0"/>
              </a:rPr>
              <a:t> = -200 Oe (3) the Py layer partially switches its magnetization towards -x direction forming an S-state, while the Co layer magnetization partially retains towards +x direction although its magnetization at the central parts starts to deviate from the +x direction forming an opposite S-state </a:t>
            </a:r>
            <a:r>
              <a:rPr lang="en-IN" sz="2000" i="1" dirty="0">
                <a:effectLst/>
                <a:ea typeface="Calibri" panose="020F0502020204030204" pitchFamily="34" charset="0"/>
                <a:cs typeface="Times New Roman" panose="02020603050405020304" pitchFamily="18" charset="0"/>
              </a:rPr>
              <a:t>w.r.t.</a:t>
            </a:r>
            <a:r>
              <a:rPr lang="en-IN" sz="2000" dirty="0">
                <a:effectLst/>
                <a:ea typeface="Calibri" panose="020F0502020204030204" pitchFamily="34" charset="0"/>
                <a:cs typeface="Times New Roman" panose="02020603050405020304" pitchFamily="18" charset="0"/>
              </a:rPr>
              <a:t> the Py layer.  At </a:t>
            </a:r>
            <a:r>
              <a:rPr lang="en-IN" sz="2000" i="1" dirty="0">
                <a:effectLst/>
                <a:ea typeface="Calibri" panose="020F0502020204030204" pitchFamily="34" charset="0"/>
                <a:cs typeface="Times New Roman" panose="02020603050405020304" pitchFamily="18" charset="0"/>
              </a:rPr>
              <a:t>H</a:t>
            </a:r>
            <a:r>
              <a:rPr lang="en-IN" sz="2000" dirty="0">
                <a:effectLst/>
                <a:ea typeface="Calibri" panose="020F0502020204030204" pitchFamily="34" charset="0"/>
                <a:cs typeface="Times New Roman" panose="02020603050405020304" pitchFamily="18" charset="0"/>
              </a:rPr>
              <a:t> = -250 Oe where a minor switching in the hysteresis loop is observed (4), the Co layer switches to -x direction but the Py layer switches back to the +x direction. This unusual observation occurs due to the fact that at this small external magnetic field the dynamics is dominated by the dipolar interaction field, the latter favours antiparallel alignment of the neighbouring magnetic layers. At the -</a:t>
            </a:r>
            <a:r>
              <a:rPr lang="en-IN" sz="2000" dirty="0" err="1">
                <a:effectLst/>
                <a:ea typeface="Calibri" panose="020F0502020204030204" pitchFamily="34" charset="0"/>
                <a:cs typeface="Times New Roman" panose="02020603050405020304" pitchFamily="18" charset="0"/>
              </a:rPr>
              <a:t>ve</a:t>
            </a:r>
            <a:r>
              <a:rPr lang="en-IN" sz="2000" dirty="0">
                <a:effectLst/>
                <a:ea typeface="Calibri" panose="020F0502020204030204" pitchFamily="34" charset="0"/>
                <a:cs typeface="Times New Roman" panose="02020603050405020304" pitchFamily="18" charset="0"/>
              </a:rPr>
              <a:t> saturation field (6) both the layers coherently switch their magnetization to -x-direction. </a:t>
            </a:r>
            <a:endParaRPr lang="en-US" sz="2000" dirty="0">
              <a:effectLst/>
              <a:ea typeface="Calibri" panose="020F0502020204030204" pitchFamily="34" charset="0"/>
              <a:cs typeface="Times New Roman" panose="02020603050405020304" pitchFamily="18" charset="0"/>
            </a:endParaRPr>
          </a:p>
          <a:p>
            <a:pPr marL="0" indent="0" algn="just">
              <a:buNone/>
            </a:pPr>
            <a:endParaRPr lang="en-US" sz="2000" dirty="0"/>
          </a:p>
        </p:txBody>
      </p:sp>
      <p:pic>
        <p:nvPicPr>
          <p:cNvPr id="50" name="Picture 49">
            <a:extLst>
              <a:ext uri="{FF2B5EF4-FFF2-40B4-BE49-F238E27FC236}">
                <a16:creationId xmlns:a16="http://schemas.microsoft.com/office/drawing/2014/main" id="{C775BD7C-4186-46E9-8F3B-6B58257AFF2F}"/>
              </a:ext>
            </a:extLst>
          </p:cNvPr>
          <p:cNvPicPr>
            <a:picLocks noChangeAspect="1"/>
          </p:cNvPicPr>
          <p:nvPr/>
        </p:nvPicPr>
        <p:blipFill>
          <a:blip r:embed="rId2"/>
          <a:stretch>
            <a:fillRect/>
          </a:stretch>
        </p:blipFill>
        <p:spPr>
          <a:xfrm>
            <a:off x="-195316" y="-62144"/>
            <a:ext cx="5916885" cy="4572000"/>
          </a:xfrm>
          <a:prstGeom prst="rect">
            <a:avLst/>
          </a:prstGeom>
        </p:spPr>
      </p:pic>
      <p:pic>
        <p:nvPicPr>
          <p:cNvPr id="51" name="Picture 50">
            <a:extLst>
              <a:ext uri="{FF2B5EF4-FFF2-40B4-BE49-F238E27FC236}">
                <a16:creationId xmlns:a16="http://schemas.microsoft.com/office/drawing/2014/main" id="{CF8E3F2D-0E62-45D1-A700-BA7214B46E86}"/>
              </a:ext>
            </a:extLst>
          </p:cNvPr>
          <p:cNvPicPr>
            <a:picLocks noChangeAspect="1"/>
          </p:cNvPicPr>
          <p:nvPr/>
        </p:nvPicPr>
        <p:blipFill>
          <a:blip r:embed="rId3"/>
          <a:stretch>
            <a:fillRect/>
          </a:stretch>
        </p:blipFill>
        <p:spPr>
          <a:xfrm>
            <a:off x="3868870" y="-62144"/>
            <a:ext cx="5916885" cy="4572000"/>
          </a:xfrm>
          <a:prstGeom prst="rect">
            <a:avLst/>
          </a:prstGeom>
        </p:spPr>
      </p:pic>
      <p:pic>
        <p:nvPicPr>
          <p:cNvPr id="52" name="Picture 51">
            <a:extLst>
              <a:ext uri="{FF2B5EF4-FFF2-40B4-BE49-F238E27FC236}">
                <a16:creationId xmlns:a16="http://schemas.microsoft.com/office/drawing/2014/main" id="{61A0D055-5FD8-40C8-927E-0C7047A111CF}"/>
              </a:ext>
            </a:extLst>
          </p:cNvPr>
          <p:cNvPicPr>
            <a:picLocks noChangeAspect="1"/>
          </p:cNvPicPr>
          <p:nvPr/>
        </p:nvPicPr>
        <p:blipFill>
          <a:blip r:embed="rId4"/>
          <a:stretch>
            <a:fillRect/>
          </a:stretch>
        </p:blipFill>
        <p:spPr>
          <a:xfrm>
            <a:off x="7934860" y="-62144"/>
            <a:ext cx="5916885" cy="4572000"/>
          </a:xfrm>
          <a:prstGeom prst="rect">
            <a:avLst/>
          </a:prstGeom>
        </p:spPr>
      </p:pic>
    </p:spTree>
    <p:extLst>
      <p:ext uri="{BB962C8B-B14F-4D97-AF65-F5344CB8AC3E}">
        <p14:creationId xmlns:p14="http://schemas.microsoft.com/office/powerpoint/2010/main" val="91108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CDF4883-FC98-4690-BFCD-7A69F9FB5733}"/>
              </a:ext>
            </a:extLst>
          </p:cNvPr>
          <p:cNvSpPr>
            <a:spLocks noGrp="1"/>
          </p:cNvSpPr>
          <p:nvPr>
            <p:ph sz="half" idx="1"/>
          </p:nvPr>
        </p:nvSpPr>
        <p:spPr>
          <a:xfrm>
            <a:off x="838200" y="365125"/>
            <a:ext cx="5181600" cy="5811838"/>
          </a:xfrm>
        </p:spPr>
        <p:txBody>
          <a:bodyPr>
            <a:normAutofit lnSpcReduction="10000"/>
          </a:bodyPr>
          <a:lstStyle/>
          <a:p>
            <a:pPr algn="just">
              <a:lnSpc>
                <a:spcPct val="80000"/>
              </a:lnSpc>
            </a:pPr>
            <a:r>
              <a:rPr lang="en-IN" dirty="0">
                <a:effectLst/>
                <a:ea typeface="Calibri" panose="020F0502020204030204" pitchFamily="34" charset="0"/>
                <a:cs typeface="Times New Roman" panose="02020603050405020304" pitchFamily="18" charset="0"/>
              </a:rPr>
              <a:t>For AR = 1.5, in the positive saturation (1), both the Co and Py layers are fully aligned along +x-direction at +</a:t>
            </a:r>
            <a:r>
              <a:rPr lang="en-IN" dirty="0" err="1">
                <a:effectLst/>
                <a:ea typeface="Calibri" panose="020F0502020204030204" pitchFamily="34" charset="0"/>
                <a:cs typeface="Times New Roman" panose="02020603050405020304" pitchFamily="18" charset="0"/>
              </a:rPr>
              <a:t>ve</a:t>
            </a:r>
            <a:r>
              <a:rPr lang="en-IN" dirty="0">
                <a:effectLst/>
                <a:ea typeface="Calibri" panose="020F0502020204030204" pitchFamily="34" charset="0"/>
                <a:cs typeface="Times New Roman" panose="02020603050405020304" pitchFamily="18" charset="0"/>
              </a:rPr>
              <a:t> saturation field. </a:t>
            </a:r>
            <a:r>
              <a:rPr lang="en-IN" dirty="0">
                <a:ea typeface="Calibri" panose="020F0502020204030204" pitchFamily="34" charset="0"/>
                <a:cs typeface="Times New Roman" panose="02020603050405020304" pitchFamily="18" charset="0"/>
              </a:rPr>
              <a:t>T</a:t>
            </a:r>
            <a:r>
              <a:rPr lang="en-IN" dirty="0">
                <a:effectLst/>
                <a:ea typeface="Calibri" panose="020F0502020204030204" pitchFamily="34" charset="0"/>
                <a:cs typeface="Times New Roman" panose="02020603050405020304" pitchFamily="18" charset="0"/>
              </a:rPr>
              <a:t>he edge regions of the Co layer are  deviated from +x-direction, and the Py layer forms an S-state as we descend to (2). At the 1</a:t>
            </a:r>
            <a:r>
              <a:rPr lang="en-IN" baseline="30000" dirty="0">
                <a:effectLst/>
                <a:ea typeface="Calibri" panose="020F0502020204030204" pitchFamily="34" charset="0"/>
                <a:cs typeface="Times New Roman" panose="02020603050405020304" pitchFamily="18" charset="0"/>
              </a:rPr>
              <a:t>st</a:t>
            </a:r>
            <a:r>
              <a:rPr lang="en-IN" dirty="0">
                <a:effectLst/>
                <a:ea typeface="Calibri" panose="020F0502020204030204" pitchFamily="34" charset="0"/>
                <a:cs typeface="Times New Roman" panose="02020603050405020304" pitchFamily="18" charset="0"/>
              </a:rPr>
              <a:t> plateau (3) the Py layer switches coherently, while Co layer retains its magnetization direction and gets more demagnetized at the end of the 1</a:t>
            </a:r>
            <a:r>
              <a:rPr lang="en-IN" baseline="30000" dirty="0">
                <a:effectLst/>
                <a:ea typeface="Calibri" panose="020F0502020204030204" pitchFamily="34" charset="0"/>
                <a:cs typeface="Times New Roman" panose="02020603050405020304" pitchFamily="18" charset="0"/>
              </a:rPr>
              <a:t>st</a:t>
            </a:r>
            <a:r>
              <a:rPr lang="en-IN" dirty="0">
                <a:effectLst/>
                <a:ea typeface="Calibri" panose="020F0502020204030204" pitchFamily="34" charset="0"/>
                <a:cs typeface="Times New Roman" panose="02020603050405020304" pitchFamily="18" charset="0"/>
              </a:rPr>
              <a:t> plateau (4). At the -</a:t>
            </a:r>
            <a:r>
              <a:rPr lang="en-IN" dirty="0" err="1">
                <a:effectLst/>
                <a:ea typeface="Calibri" panose="020F0502020204030204" pitchFamily="34" charset="0"/>
                <a:cs typeface="Times New Roman" panose="02020603050405020304" pitchFamily="18" charset="0"/>
              </a:rPr>
              <a:t>ve</a:t>
            </a:r>
            <a:r>
              <a:rPr lang="en-IN" dirty="0">
                <a:effectLst/>
                <a:ea typeface="Calibri" panose="020F0502020204030204" pitchFamily="34" charset="0"/>
                <a:cs typeface="Times New Roman" panose="02020603050405020304" pitchFamily="18" charset="0"/>
              </a:rPr>
              <a:t> saturation (3) both the layers switch towards the -</a:t>
            </a:r>
            <a:r>
              <a:rPr lang="en-IN" dirty="0" err="1">
                <a:effectLst/>
                <a:ea typeface="Calibri" panose="020F0502020204030204" pitchFamily="34" charset="0"/>
                <a:cs typeface="Times New Roman" panose="02020603050405020304" pitchFamily="18" charset="0"/>
              </a:rPr>
              <a:t>ve</a:t>
            </a:r>
            <a:r>
              <a:rPr lang="en-IN" dirty="0">
                <a:effectLst/>
                <a:ea typeface="Calibri" panose="020F0502020204030204" pitchFamily="34" charset="0"/>
                <a:cs typeface="Times New Roman" panose="02020603050405020304" pitchFamily="18" charset="0"/>
              </a:rPr>
              <a:t> field direction.</a:t>
            </a:r>
            <a:endParaRPr lang="en-US" dirty="0"/>
          </a:p>
        </p:txBody>
      </p:sp>
      <p:sp>
        <p:nvSpPr>
          <p:cNvPr id="6" name="Content Placeholder 5">
            <a:extLst>
              <a:ext uri="{FF2B5EF4-FFF2-40B4-BE49-F238E27FC236}">
                <a16:creationId xmlns:a16="http://schemas.microsoft.com/office/drawing/2014/main" id="{0D05E809-06D0-4159-958E-BE048AACC59B}"/>
              </a:ext>
            </a:extLst>
          </p:cNvPr>
          <p:cNvSpPr>
            <a:spLocks noGrp="1"/>
          </p:cNvSpPr>
          <p:nvPr>
            <p:ph sz="half" idx="2"/>
          </p:nvPr>
        </p:nvSpPr>
        <p:spPr>
          <a:xfrm>
            <a:off x="6172200" y="365125"/>
            <a:ext cx="5181600" cy="5811838"/>
          </a:xfrm>
        </p:spPr>
        <p:txBody>
          <a:bodyPr>
            <a:normAutofit lnSpcReduction="10000"/>
          </a:bodyPr>
          <a:lstStyle/>
          <a:p>
            <a:pPr algn="just">
              <a:lnSpc>
                <a:spcPct val="80000"/>
              </a:lnSpc>
            </a:pPr>
            <a:r>
              <a:rPr lang="en-IN" dirty="0">
                <a:effectLst/>
                <a:ea typeface="Calibri" panose="020F0502020204030204" pitchFamily="34" charset="0"/>
                <a:cs typeface="Times New Roman" panose="02020603050405020304" pitchFamily="18" charset="0"/>
              </a:rPr>
              <a:t>For AR = 2.5, in the positive saturation (1), both the Co and Py layers are fully aligned along +x-direction at +</a:t>
            </a:r>
            <a:r>
              <a:rPr lang="en-IN" dirty="0" err="1">
                <a:effectLst/>
                <a:ea typeface="Calibri" panose="020F0502020204030204" pitchFamily="34" charset="0"/>
                <a:cs typeface="Times New Roman" panose="02020603050405020304" pitchFamily="18" charset="0"/>
              </a:rPr>
              <a:t>ve</a:t>
            </a:r>
            <a:r>
              <a:rPr lang="en-IN" dirty="0">
                <a:effectLst/>
                <a:ea typeface="Calibri" panose="020F0502020204030204" pitchFamily="34" charset="0"/>
                <a:cs typeface="Times New Roman" panose="02020603050405020304" pitchFamily="18" charset="0"/>
              </a:rPr>
              <a:t> saturation field. </a:t>
            </a:r>
            <a:r>
              <a:rPr lang="en-IN" dirty="0">
                <a:ea typeface="Calibri" panose="020F0502020204030204" pitchFamily="34" charset="0"/>
                <a:cs typeface="Times New Roman" panose="02020603050405020304" pitchFamily="18" charset="0"/>
              </a:rPr>
              <a:t>T</a:t>
            </a:r>
            <a:r>
              <a:rPr lang="en-IN" dirty="0">
                <a:effectLst/>
                <a:ea typeface="Calibri" panose="020F0502020204030204" pitchFamily="34" charset="0"/>
                <a:cs typeface="Times New Roman" panose="02020603050405020304" pitchFamily="18" charset="0"/>
              </a:rPr>
              <a:t>heir edge regions are  deviated from +x-direction as we descend to (2). At the 1</a:t>
            </a:r>
            <a:r>
              <a:rPr lang="en-IN" baseline="30000" dirty="0">
                <a:effectLst/>
                <a:ea typeface="Calibri" panose="020F0502020204030204" pitchFamily="34" charset="0"/>
                <a:cs typeface="Times New Roman" panose="02020603050405020304" pitchFamily="18" charset="0"/>
              </a:rPr>
              <a:t>st</a:t>
            </a:r>
            <a:r>
              <a:rPr lang="en-IN" dirty="0">
                <a:effectLst/>
                <a:ea typeface="Calibri" panose="020F0502020204030204" pitchFamily="34" charset="0"/>
                <a:cs typeface="Times New Roman" panose="02020603050405020304" pitchFamily="18" charset="0"/>
              </a:rPr>
              <a:t> plateau (3) the Py layer switches coherently, while Co layer retains its magnetization direction and gets more demagnetized at the end of the 1</a:t>
            </a:r>
            <a:r>
              <a:rPr lang="en-IN" baseline="30000" dirty="0">
                <a:effectLst/>
                <a:ea typeface="Calibri" panose="020F0502020204030204" pitchFamily="34" charset="0"/>
                <a:cs typeface="Times New Roman" panose="02020603050405020304" pitchFamily="18" charset="0"/>
              </a:rPr>
              <a:t>st</a:t>
            </a:r>
            <a:r>
              <a:rPr lang="en-IN" dirty="0">
                <a:effectLst/>
                <a:ea typeface="Calibri" panose="020F0502020204030204" pitchFamily="34" charset="0"/>
                <a:cs typeface="Times New Roman" panose="02020603050405020304" pitchFamily="18" charset="0"/>
              </a:rPr>
              <a:t> plateau (4). At the -</a:t>
            </a:r>
            <a:r>
              <a:rPr lang="en-IN" dirty="0" err="1">
                <a:effectLst/>
                <a:ea typeface="Calibri" panose="020F0502020204030204" pitchFamily="34" charset="0"/>
                <a:cs typeface="Times New Roman" panose="02020603050405020304" pitchFamily="18" charset="0"/>
              </a:rPr>
              <a:t>ve</a:t>
            </a:r>
            <a:r>
              <a:rPr lang="en-IN" dirty="0">
                <a:effectLst/>
                <a:ea typeface="Calibri" panose="020F0502020204030204" pitchFamily="34" charset="0"/>
                <a:cs typeface="Times New Roman" panose="02020603050405020304" pitchFamily="18" charset="0"/>
              </a:rPr>
              <a:t> saturation (3) both the layers switch towards the -</a:t>
            </a:r>
            <a:r>
              <a:rPr lang="en-IN" dirty="0" err="1">
                <a:effectLst/>
                <a:ea typeface="Calibri" panose="020F0502020204030204" pitchFamily="34" charset="0"/>
                <a:cs typeface="Times New Roman" panose="02020603050405020304" pitchFamily="18" charset="0"/>
              </a:rPr>
              <a:t>ve</a:t>
            </a:r>
            <a:r>
              <a:rPr lang="en-IN" dirty="0">
                <a:effectLst/>
                <a:ea typeface="Calibri" panose="020F0502020204030204" pitchFamily="34" charset="0"/>
                <a:cs typeface="Times New Roman" panose="02020603050405020304" pitchFamily="18" charset="0"/>
              </a:rPr>
              <a:t> field direction.</a:t>
            </a:r>
            <a:endParaRPr lang="en-US" dirty="0"/>
          </a:p>
        </p:txBody>
      </p:sp>
    </p:spTree>
    <p:extLst>
      <p:ext uri="{BB962C8B-B14F-4D97-AF65-F5344CB8AC3E}">
        <p14:creationId xmlns:p14="http://schemas.microsoft.com/office/powerpoint/2010/main" val="150044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BF94EA9-5DE6-44DE-BA6C-5A19D92C8B40}"/>
              </a:ext>
            </a:extLst>
          </p:cNvPr>
          <p:cNvGrpSpPr/>
          <p:nvPr/>
        </p:nvGrpSpPr>
        <p:grpSpPr>
          <a:xfrm>
            <a:off x="1278427" y="-177560"/>
            <a:ext cx="10442715" cy="8140835"/>
            <a:chOff x="-1" y="0"/>
            <a:chExt cx="10442715" cy="8140835"/>
          </a:xfrm>
        </p:grpSpPr>
        <p:pic>
          <p:nvPicPr>
            <p:cNvPr id="5" name="Picture 4">
              <a:extLst>
                <a:ext uri="{FF2B5EF4-FFF2-40B4-BE49-F238E27FC236}">
                  <a16:creationId xmlns:a16="http://schemas.microsoft.com/office/drawing/2014/main" id="{6FDA3AB1-AD36-40A0-B574-02E63FC221FC}"/>
                </a:ext>
              </a:extLst>
            </p:cNvPr>
            <p:cNvPicPr>
              <a:picLocks noChangeAspect="1"/>
            </p:cNvPicPr>
            <p:nvPr/>
          </p:nvPicPr>
          <p:blipFill>
            <a:blip r:embed="rId2"/>
            <a:stretch>
              <a:fillRect/>
            </a:stretch>
          </p:blipFill>
          <p:spPr>
            <a:xfrm>
              <a:off x="0" y="0"/>
              <a:ext cx="5916885" cy="4572000"/>
            </a:xfrm>
            <a:prstGeom prst="rect">
              <a:avLst/>
            </a:prstGeom>
          </p:spPr>
        </p:pic>
        <p:pic>
          <p:nvPicPr>
            <p:cNvPr id="7" name="Picture 6">
              <a:extLst>
                <a:ext uri="{FF2B5EF4-FFF2-40B4-BE49-F238E27FC236}">
                  <a16:creationId xmlns:a16="http://schemas.microsoft.com/office/drawing/2014/main" id="{FE994C40-4B0E-48C8-9C56-825F29E20CA6}"/>
                </a:ext>
              </a:extLst>
            </p:cNvPr>
            <p:cNvPicPr>
              <a:picLocks noChangeAspect="1"/>
            </p:cNvPicPr>
            <p:nvPr/>
          </p:nvPicPr>
          <p:blipFill>
            <a:blip r:embed="rId3"/>
            <a:stretch>
              <a:fillRect/>
            </a:stretch>
          </p:blipFill>
          <p:spPr>
            <a:xfrm>
              <a:off x="4526521" y="0"/>
              <a:ext cx="5915989" cy="4572000"/>
            </a:xfrm>
            <a:prstGeom prst="rect">
              <a:avLst/>
            </a:prstGeom>
          </p:spPr>
        </p:pic>
        <p:pic>
          <p:nvPicPr>
            <p:cNvPr id="9" name="Picture 8">
              <a:extLst>
                <a:ext uri="{FF2B5EF4-FFF2-40B4-BE49-F238E27FC236}">
                  <a16:creationId xmlns:a16="http://schemas.microsoft.com/office/drawing/2014/main" id="{42019048-8526-4779-8707-E8C20A20210D}"/>
                </a:ext>
              </a:extLst>
            </p:cNvPr>
            <p:cNvPicPr>
              <a:picLocks noChangeAspect="1"/>
            </p:cNvPicPr>
            <p:nvPr/>
          </p:nvPicPr>
          <p:blipFill>
            <a:blip r:embed="rId4"/>
            <a:stretch>
              <a:fillRect/>
            </a:stretch>
          </p:blipFill>
          <p:spPr>
            <a:xfrm>
              <a:off x="-1" y="3564408"/>
              <a:ext cx="5916885" cy="4572000"/>
            </a:xfrm>
            <a:prstGeom prst="rect">
              <a:avLst/>
            </a:prstGeom>
          </p:spPr>
        </p:pic>
        <p:pic>
          <p:nvPicPr>
            <p:cNvPr id="11" name="Picture 10">
              <a:extLst>
                <a:ext uri="{FF2B5EF4-FFF2-40B4-BE49-F238E27FC236}">
                  <a16:creationId xmlns:a16="http://schemas.microsoft.com/office/drawing/2014/main" id="{1943AE2A-A766-409D-8408-43BA4AB905B8}"/>
                </a:ext>
              </a:extLst>
            </p:cNvPr>
            <p:cNvPicPr>
              <a:picLocks noChangeAspect="1"/>
            </p:cNvPicPr>
            <p:nvPr/>
          </p:nvPicPr>
          <p:blipFill>
            <a:blip r:embed="rId5"/>
            <a:stretch>
              <a:fillRect/>
            </a:stretch>
          </p:blipFill>
          <p:spPr>
            <a:xfrm>
              <a:off x="4525829" y="3568835"/>
              <a:ext cx="5916885" cy="4572000"/>
            </a:xfrm>
            <a:prstGeom prst="rect">
              <a:avLst/>
            </a:prstGeom>
          </p:spPr>
        </p:pic>
      </p:grpSp>
    </p:spTree>
    <p:extLst>
      <p:ext uri="{BB962C8B-B14F-4D97-AF65-F5344CB8AC3E}">
        <p14:creationId xmlns:p14="http://schemas.microsoft.com/office/powerpoint/2010/main" val="3295820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FAC7554-4118-45D1-BBC1-3A2CDD30E6AF}"/>
              </a:ext>
            </a:extLst>
          </p:cNvPr>
          <p:cNvSpPr>
            <a:spLocks noGrp="1"/>
          </p:cNvSpPr>
          <p:nvPr>
            <p:ph sz="half" idx="1"/>
          </p:nvPr>
        </p:nvSpPr>
        <p:spPr>
          <a:xfrm>
            <a:off x="838200" y="365125"/>
            <a:ext cx="5181600" cy="5811838"/>
          </a:xfrm>
        </p:spPr>
        <p:txBody>
          <a:bodyPr>
            <a:noAutofit/>
          </a:bodyPr>
          <a:lstStyle/>
          <a:p>
            <a:pPr algn="just">
              <a:lnSpc>
                <a:spcPct val="80000"/>
              </a:lnSpc>
            </a:pPr>
            <a:r>
              <a:rPr lang="en-IN" sz="2200" dirty="0">
                <a:effectLst/>
                <a:ea typeface="Calibri" panose="020F0502020204030204" pitchFamily="34" charset="0"/>
                <a:cs typeface="Times New Roman" panose="02020603050405020304" pitchFamily="18" charset="0"/>
              </a:rPr>
              <a:t>For AR = 0.5, at the +</a:t>
            </a:r>
            <a:r>
              <a:rPr lang="en-IN" sz="2200" dirty="0" err="1">
                <a:effectLst/>
                <a:ea typeface="Calibri" panose="020F0502020204030204" pitchFamily="34" charset="0"/>
                <a:cs typeface="Times New Roman" panose="02020603050405020304" pitchFamily="18" charset="0"/>
              </a:rPr>
              <a:t>ve</a:t>
            </a:r>
            <a:r>
              <a:rPr lang="en-IN" sz="2200" dirty="0">
                <a:effectLst/>
                <a:ea typeface="Calibri" panose="020F0502020204030204" pitchFamily="34" charset="0"/>
                <a:cs typeface="Times New Roman" panose="02020603050405020304" pitchFamily="18" charset="0"/>
              </a:rPr>
              <a:t> saturation field (1) the magnetization of Co and Py layers are aligned along the +x direction. At H = 0 Oe (2), both the Py and Fe layers enter into two opposite edge domain states. At the -</a:t>
            </a:r>
            <a:r>
              <a:rPr lang="en-IN" sz="2200" dirty="0" err="1">
                <a:effectLst/>
                <a:ea typeface="Calibri" panose="020F0502020204030204" pitchFamily="34" charset="0"/>
                <a:cs typeface="Times New Roman" panose="02020603050405020304" pitchFamily="18" charset="0"/>
              </a:rPr>
              <a:t>ve</a:t>
            </a:r>
            <a:r>
              <a:rPr lang="en-IN" sz="2200" dirty="0">
                <a:effectLst/>
                <a:ea typeface="Calibri" panose="020F0502020204030204" pitchFamily="34" charset="0"/>
                <a:cs typeface="Times New Roman" panose="02020603050405020304" pitchFamily="18" charset="0"/>
              </a:rPr>
              <a:t> saturation (3) both the layers fully switch their magnetization towards -x direction.</a:t>
            </a:r>
          </a:p>
          <a:p>
            <a:pPr algn="just">
              <a:lnSpc>
                <a:spcPct val="80000"/>
              </a:lnSpc>
            </a:pPr>
            <a:r>
              <a:rPr lang="en-US" sz="2200" dirty="0">
                <a:effectLst/>
                <a:ea typeface="Calibri" panose="020F0502020204030204" pitchFamily="34" charset="0"/>
                <a:cs typeface="Times New Roman" panose="02020603050405020304" pitchFamily="18" charset="0"/>
              </a:rPr>
              <a:t>For AR = 1.0, at the +</a:t>
            </a:r>
            <a:r>
              <a:rPr lang="en-US" sz="2200" dirty="0" err="1">
                <a:effectLst/>
                <a:ea typeface="Calibri" panose="020F0502020204030204" pitchFamily="34" charset="0"/>
                <a:cs typeface="Times New Roman" panose="02020603050405020304" pitchFamily="18" charset="0"/>
              </a:rPr>
              <a:t>ve</a:t>
            </a:r>
            <a:r>
              <a:rPr lang="en-US" sz="2200" dirty="0">
                <a:effectLst/>
                <a:ea typeface="Calibri" panose="020F0502020204030204" pitchFamily="34" charset="0"/>
                <a:cs typeface="Times New Roman" panose="02020603050405020304" pitchFamily="18" charset="0"/>
              </a:rPr>
              <a:t> sat</a:t>
            </a:r>
            <a:r>
              <a:rPr lang="en-US" sz="2200" dirty="0">
                <a:ea typeface="Calibri" panose="020F0502020204030204" pitchFamily="34" charset="0"/>
                <a:cs typeface="Times New Roman" panose="02020603050405020304" pitchFamily="18" charset="0"/>
              </a:rPr>
              <a:t>uration field (1), the magnetization of the Co and Py layers are aligned along the +x direction. While approaching the 1</a:t>
            </a:r>
            <a:r>
              <a:rPr lang="en-US" sz="2200" baseline="30000" dirty="0">
                <a:ea typeface="Calibri" panose="020F0502020204030204" pitchFamily="34" charset="0"/>
                <a:cs typeface="Times New Roman" panose="02020603050405020304" pitchFamily="18" charset="0"/>
              </a:rPr>
              <a:t>st</a:t>
            </a:r>
            <a:r>
              <a:rPr lang="en-US" sz="2200" dirty="0">
                <a:ea typeface="Calibri" panose="020F0502020204030204" pitchFamily="34" charset="0"/>
                <a:cs typeface="Times New Roman" panose="02020603050405020304" pitchFamily="18" charset="0"/>
              </a:rPr>
              <a:t> plateau (2), the Py layer enters an S-state while Co retains its magnetization direction. At the end of the 1</a:t>
            </a:r>
            <a:r>
              <a:rPr lang="en-US" sz="2200" baseline="30000" dirty="0">
                <a:ea typeface="Calibri" panose="020F0502020204030204" pitchFamily="34" charset="0"/>
                <a:cs typeface="Times New Roman" panose="02020603050405020304" pitchFamily="18" charset="0"/>
              </a:rPr>
              <a:t>st</a:t>
            </a:r>
            <a:r>
              <a:rPr lang="en-US" sz="2200" dirty="0">
                <a:ea typeface="Calibri" panose="020F0502020204030204" pitchFamily="34" charset="0"/>
                <a:cs typeface="Times New Roman" panose="02020603050405020304" pitchFamily="18" charset="0"/>
              </a:rPr>
              <a:t> plateau, the Py layer completely switches to –</a:t>
            </a:r>
            <a:r>
              <a:rPr lang="en-US" sz="2200" dirty="0" err="1">
                <a:ea typeface="Calibri" panose="020F0502020204030204" pitchFamily="34" charset="0"/>
                <a:cs typeface="Times New Roman" panose="02020603050405020304" pitchFamily="18" charset="0"/>
              </a:rPr>
              <a:t>ve</a:t>
            </a:r>
            <a:r>
              <a:rPr lang="en-US" sz="2200" dirty="0">
                <a:ea typeface="Calibri" panose="020F0502020204030204" pitchFamily="34" charset="0"/>
                <a:cs typeface="Times New Roman" panose="02020603050405020304" pitchFamily="18" charset="0"/>
              </a:rPr>
              <a:t> magnetization. After the switching to (4), </a:t>
            </a:r>
            <a:r>
              <a:rPr lang="en-IN" sz="2200" dirty="0">
                <a:effectLst/>
                <a:ea typeface="Calibri" panose="020F0502020204030204" pitchFamily="34" charset="0"/>
                <a:cs typeface="Times New Roman" panose="02020603050405020304" pitchFamily="18" charset="0"/>
              </a:rPr>
              <a:t>the Co layer switches to -x direction but the Py layer switches back to the +x direction. At the -</a:t>
            </a:r>
            <a:r>
              <a:rPr lang="en-IN" sz="2200" dirty="0" err="1">
                <a:effectLst/>
                <a:ea typeface="Calibri" panose="020F0502020204030204" pitchFamily="34" charset="0"/>
                <a:cs typeface="Times New Roman" panose="02020603050405020304" pitchFamily="18" charset="0"/>
              </a:rPr>
              <a:t>ve</a:t>
            </a:r>
            <a:r>
              <a:rPr lang="en-IN" sz="2200" dirty="0">
                <a:effectLst/>
                <a:ea typeface="Calibri" panose="020F0502020204030204" pitchFamily="34" charset="0"/>
                <a:cs typeface="Times New Roman" panose="02020603050405020304" pitchFamily="18" charset="0"/>
              </a:rPr>
              <a:t> saturation (5) both the layers fully switch their magnetization towards -x direction.</a:t>
            </a:r>
          </a:p>
        </p:txBody>
      </p:sp>
      <p:sp>
        <p:nvSpPr>
          <p:cNvPr id="6" name="Content Placeholder 5">
            <a:extLst>
              <a:ext uri="{FF2B5EF4-FFF2-40B4-BE49-F238E27FC236}">
                <a16:creationId xmlns:a16="http://schemas.microsoft.com/office/drawing/2014/main" id="{4896F346-7442-4702-9700-C5E2375B3C11}"/>
              </a:ext>
            </a:extLst>
          </p:cNvPr>
          <p:cNvSpPr>
            <a:spLocks noGrp="1"/>
          </p:cNvSpPr>
          <p:nvPr>
            <p:ph sz="half" idx="2"/>
          </p:nvPr>
        </p:nvSpPr>
        <p:spPr>
          <a:xfrm>
            <a:off x="6172200" y="365125"/>
            <a:ext cx="5181600" cy="5811838"/>
          </a:xfrm>
        </p:spPr>
        <p:txBody>
          <a:bodyPr>
            <a:normAutofit/>
          </a:bodyPr>
          <a:lstStyle/>
          <a:p>
            <a:pPr algn="just">
              <a:lnSpc>
                <a:spcPct val="80000"/>
              </a:lnSpc>
            </a:pPr>
            <a:r>
              <a:rPr lang="en-US" sz="2200" dirty="0">
                <a:effectLst/>
                <a:ea typeface="Calibri" panose="020F0502020204030204" pitchFamily="34" charset="0"/>
                <a:cs typeface="Times New Roman" panose="02020603050405020304" pitchFamily="18" charset="0"/>
              </a:rPr>
              <a:t>For AR = 1.25, at the +</a:t>
            </a:r>
            <a:r>
              <a:rPr lang="en-US" sz="2200" dirty="0" err="1">
                <a:effectLst/>
                <a:ea typeface="Calibri" panose="020F0502020204030204" pitchFamily="34" charset="0"/>
                <a:cs typeface="Times New Roman" panose="02020603050405020304" pitchFamily="18" charset="0"/>
              </a:rPr>
              <a:t>ve</a:t>
            </a:r>
            <a:r>
              <a:rPr lang="en-US" sz="2200" dirty="0">
                <a:effectLst/>
                <a:ea typeface="Calibri" panose="020F0502020204030204" pitchFamily="34" charset="0"/>
                <a:cs typeface="Times New Roman" panose="02020603050405020304" pitchFamily="18" charset="0"/>
              </a:rPr>
              <a:t> sat</a:t>
            </a:r>
            <a:r>
              <a:rPr lang="en-US" sz="2200" dirty="0">
                <a:ea typeface="Calibri" panose="020F0502020204030204" pitchFamily="34" charset="0"/>
                <a:cs typeface="Times New Roman" panose="02020603050405020304" pitchFamily="18" charset="0"/>
              </a:rPr>
              <a:t>uration field (1), the magnetization of the Co and Py layers are aligned along the +x direction. At points (2, 3, 4), till the end of the 1</a:t>
            </a:r>
            <a:r>
              <a:rPr lang="en-US" sz="2200" baseline="30000" dirty="0">
                <a:ea typeface="Calibri" panose="020F0502020204030204" pitchFamily="34" charset="0"/>
                <a:cs typeface="Times New Roman" panose="02020603050405020304" pitchFamily="18" charset="0"/>
              </a:rPr>
              <a:t>st</a:t>
            </a:r>
            <a:r>
              <a:rPr lang="en-US" sz="2200" dirty="0">
                <a:ea typeface="Calibri" panose="020F0502020204030204" pitchFamily="34" charset="0"/>
                <a:cs typeface="Times New Roman" panose="02020603050405020304" pitchFamily="18" charset="0"/>
              </a:rPr>
              <a:t> plateau, the Co layer retains it’s original magnetization, while the Py layer coherently switches to –</a:t>
            </a:r>
            <a:r>
              <a:rPr lang="en-US" sz="2200" dirty="0" err="1">
                <a:ea typeface="Calibri" panose="020F0502020204030204" pitchFamily="34" charset="0"/>
                <a:cs typeface="Times New Roman" panose="02020603050405020304" pitchFamily="18" charset="0"/>
              </a:rPr>
              <a:t>ve</a:t>
            </a:r>
            <a:r>
              <a:rPr lang="en-US" sz="2200" dirty="0">
                <a:ea typeface="Calibri" panose="020F0502020204030204" pitchFamily="34" charset="0"/>
                <a:cs typeface="Times New Roman" panose="02020603050405020304" pitchFamily="18" charset="0"/>
              </a:rPr>
              <a:t> magnetization at (2). </a:t>
            </a:r>
            <a:r>
              <a:rPr lang="en-IN" sz="2200" dirty="0">
                <a:effectLst/>
                <a:ea typeface="Calibri" panose="020F0502020204030204" pitchFamily="34" charset="0"/>
                <a:cs typeface="Times New Roman" panose="02020603050405020304" pitchFamily="18" charset="0"/>
              </a:rPr>
              <a:t>At the -</a:t>
            </a:r>
            <a:r>
              <a:rPr lang="en-IN" sz="2200" dirty="0" err="1">
                <a:effectLst/>
                <a:ea typeface="Calibri" panose="020F0502020204030204" pitchFamily="34" charset="0"/>
                <a:cs typeface="Times New Roman" panose="02020603050405020304" pitchFamily="18" charset="0"/>
              </a:rPr>
              <a:t>ve</a:t>
            </a:r>
            <a:r>
              <a:rPr lang="en-IN" sz="2200" dirty="0">
                <a:effectLst/>
                <a:ea typeface="Calibri" panose="020F0502020204030204" pitchFamily="34" charset="0"/>
                <a:cs typeface="Times New Roman" panose="02020603050405020304" pitchFamily="18" charset="0"/>
              </a:rPr>
              <a:t> saturation (5) both the layers fully switch their magnetization towards -x direction.</a:t>
            </a:r>
          </a:p>
          <a:p>
            <a:pPr algn="just">
              <a:lnSpc>
                <a:spcPct val="80000"/>
              </a:lnSpc>
            </a:pPr>
            <a:r>
              <a:rPr lang="en-US" sz="2200" dirty="0">
                <a:effectLst/>
                <a:ea typeface="Calibri" panose="020F0502020204030204" pitchFamily="34" charset="0"/>
                <a:cs typeface="Times New Roman" panose="02020603050405020304" pitchFamily="18" charset="0"/>
              </a:rPr>
              <a:t>For AR = 2.5, at the +</a:t>
            </a:r>
            <a:r>
              <a:rPr lang="en-US" sz="2200" dirty="0" err="1">
                <a:effectLst/>
                <a:ea typeface="Calibri" panose="020F0502020204030204" pitchFamily="34" charset="0"/>
                <a:cs typeface="Times New Roman" panose="02020603050405020304" pitchFamily="18" charset="0"/>
              </a:rPr>
              <a:t>ve</a:t>
            </a:r>
            <a:r>
              <a:rPr lang="en-US" sz="2200" dirty="0">
                <a:effectLst/>
                <a:ea typeface="Calibri" panose="020F0502020204030204" pitchFamily="34" charset="0"/>
                <a:cs typeface="Times New Roman" panose="02020603050405020304" pitchFamily="18" charset="0"/>
              </a:rPr>
              <a:t> sat</a:t>
            </a:r>
            <a:r>
              <a:rPr lang="en-US" sz="2200" dirty="0">
                <a:ea typeface="Calibri" panose="020F0502020204030204" pitchFamily="34" charset="0"/>
                <a:cs typeface="Times New Roman" panose="02020603050405020304" pitchFamily="18" charset="0"/>
              </a:rPr>
              <a:t>uration field (1), the magnetization of the Co and Py layers are aligned along the +x direction. At the 1</a:t>
            </a:r>
            <a:r>
              <a:rPr lang="en-US" sz="2200" baseline="30000" dirty="0">
                <a:ea typeface="Calibri" panose="020F0502020204030204" pitchFamily="34" charset="0"/>
                <a:cs typeface="Times New Roman" panose="02020603050405020304" pitchFamily="18" charset="0"/>
              </a:rPr>
              <a:t>st</a:t>
            </a:r>
            <a:r>
              <a:rPr lang="en-US" sz="2200" dirty="0">
                <a:ea typeface="Calibri" panose="020F0502020204030204" pitchFamily="34" charset="0"/>
                <a:cs typeface="Times New Roman" panose="02020603050405020304" pitchFamily="18" charset="0"/>
              </a:rPr>
              <a:t> plateau (2), the Co layer retains it’s original magnetization, while the Py layer coherently switches to –</a:t>
            </a:r>
            <a:r>
              <a:rPr lang="en-US" sz="2200" dirty="0" err="1">
                <a:ea typeface="Calibri" panose="020F0502020204030204" pitchFamily="34" charset="0"/>
                <a:cs typeface="Times New Roman" panose="02020603050405020304" pitchFamily="18" charset="0"/>
              </a:rPr>
              <a:t>ve</a:t>
            </a:r>
            <a:r>
              <a:rPr lang="en-US" sz="2200" dirty="0">
                <a:ea typeface="Calibri" panose="020F0502020204030204" pitchFamily="34" charset="0"/>
                <a:cs typeface="Times New Roman" panose="02020603050405020304" pitchFamily="18" charset="0"/>
              </a:rPr>
              <a:t> magnetization. </a:t>
            </a:r>
            <a:r>
              <a:rPr lang="en-IN" sz="2200" dirty="0">
                <a:effectLst/>
                <a:ea typeface="Calibri" panose="020F0502020204030204" pitchFamily="34" charset="0"/>
                <a:cs typeface="Times New Roman" panose="02020603050405020304" pitchFamily="18" charset="0"/>
              </a:rPr>
              <a:t>At the -</a:t>
            </a:r>
            <a:r>
              <a:rPr lang="en-IN" sz="2200" dirty="0" err="1">
                <a:effectLst/>
                <a:ea typeface="Calibri" panose="020F0502020204030204" pitchFamily="34" charset="0"/>
                <a:cs typeface="Times New Roman" panose="02020603050405020304" pitchFamily="18" charset="0"/>
              </a:rPr>
              <a:t>ve</a:t>
            </a:r>
            <a:r>
              <a:rPr lang="en-IN" sz="2200" dirty="0">
                <a:effectLst/>
                <a:ea typeface="Calibri" panose="020F0502020204030204" pitchFamily="34" charset="0"/>
                <a:cs typeface="Times New Roman" panose="02020603050405020304" pitchFamily="18" charset="0"/>
              </a:rPr>
              <a:t> saturation (3) both the layers fully switch their magnetization towards -x direction.</a:t>
            </a:r>
          </a:p>
        </p:txBody>
      </p:sp>
    </p:spTree>
    <p:extLst>
      <p:ext uri="{BB962C8B-B14F-4D97-AF65-F5344CB8AC3E}">
        <p14:creationId xmlns:p14="http://schemas.microsoft.com/office/powerpoint/2010/main" val="2065745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C2BD7AF1-487F-45AE-9E97-41E98438483F}"/>
              </a:ext>
            </a:extLst>
          </p:cNvPr>
          <p:cNvGrpSpPr/>
          <p:nvPr/>
        </p:nvGrpSpPr>
        <p:grpSpPr>
          <a:xfrm>
            <a:off x="1928177" y="607847"/>
            <a:ext cx="9834726" cy="6862722"/>
            <a:chOff x="1315616" y="634470"/>
            <a:chExt cx="9834726" cy="6862722"/>
          </a:xfrm>
        </p:grpSpPr>
        <p:grpSp>
          <p:nvGrpSpPr>
            <p:cNvPr id="9" name="Group 8">
              <a:extLst>
                <a:ext uri="{FF2B5EF4-FFF2-40B4-BE49-F238E27FC236}">
                  <a16:creationId xmlns:a16="http://schemas.microsoft.com/office/drawing/2014/main" id="{62E40490-62AF-4DCA-B6B8-998ADF9D7F93}"/>
                </a:ext>
              </a:extLst>
            </p:cNvPr>
            <p:cNvGrpSpPr/>
            <p:nvPr/>
          </p:nvGrpSpPr>
          <p:grpSpPr>
            <a:xfrm>
              <a:off x="2268760" y="634470"/>
              <a:ext cx="8881582" cy="6862722"/>
              <a:chOff x="-3918" y="-4722"/>
              <a:chExt cx="8881582" cy="6862722"/>
            </a:xfrm>
          </p:grpSpPr>
          <p:graphicFrame>
            <p:nvGraphicFramePr>
              <p:cNvPr id="4" name="Object 3">
                <a:extLst>
                  <a:ext uri="{FF2B5EF4-FFF2-40B4-BE49-F238E27FC236}">
                    <a16:creationId xmlns:a16="http://schemas.microsoft.com/office/drawing/2014/main" id="{C710F673-95AE-4CB8-BA7D-639A2B9E0E28}"/>
                  </a:ext>
                </a:extLst>
              </p:cNvPr>
              <p:cNvGraphicFramePr>
                <a:graphicFrameLocks noChangeAspect="1"/>
              </p:cNvGraphicFramePr>
              <p:nvPr>
                <p:extLst>
                  <p:ext uri="{D42A27DB-BD31-4B8C-83A1-F6EECF244321}">
                    <p14:modId xmlns:p14="http://schemas.microsoft.com/office/powerpoint/2010/main" val="2725022638"/>
                  </p:ext>
                </p:extLst>
              </p:nvPr>
            </p:nvGraphicFramePr>
            <p:xfrm>
              <a:off x="-3918" y="-4722"/>
              <a:ext cx="8881582" cy="6862722"/>
            </p:xfrm>
            <a:graphic>
              <a:graphicData uri="http://schemas.openxmlformats.org/presentationml/2006/ole">
                <mc:AlternateContent xmlns:mc="http://schemas.openxmlformats.org/markup-compatibility/2006">
                  <mc:Choice xmlns:v="urn:schemas-microsoft-com:vml" Requires="v">
                    <p:oleObj name="Graph" r:id="rId2" imgW="4023360" imgH="3108960" progId="Origin50.Graph">
                      <p:embed/>
                    </p:oleObj>
                  </mc:Choice>
                  <mc:Fallback>
                    <p:oleObj name="Graph" r:id="rId2" imgW="4023360" imgH="3108960" progId="Origin50.Graph">
                      <p:embed/>
                      <p:pic>
                        <p:nvPicPr>
                          <p:cNvPr id="0" name=""/>
                          <p:cNvPicPr/>
                          <p:nvPr/>
                        </p:nvPicPr>
                        <p:blipFill>
                          <a:blip r:embed="rId3"/>
                          <a:stretch>
                            <a:fillRect/>
                          </a:stretch>
                        </p:blipFill>
                        <p:spPr>
                          <a:xfrm>
                            <a:off x="-3918" y="-4722"/>
                            <a:ext cx="8881582" cy="6862722"/>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7E180422-CBF2-4300-A1AF-299D7B37FEA9}"/>
                  </a:ext>
                </a:extLst>
              </p:cNvPr>
              <p:cNvSpPr txBox="1"/>
              <p:nvPr/>
            </p:nvSpPr>
            <p:spPr>
              <a:xfrm>
                <a:off x="30714" y="103514"/>
                <a:ext cx="7311122" cy="523220"/>
              </a:xfrm>
              <a:prstGeom prst="rect">
                <a:avLst/>
              </a:prstGeom>
              <a:noFill/>
            </p:spPr>
            <p:txBody>
              <a:bodyPr wrap="square" rtlCol="0">
                <a:spAutoFit/>
              </a:bodyPr>
              <a:lstStyle/>
              <a:p>
                <a:r>
                  <a:rPr lang="en-US" sz="2800" b="1" dirty="0"/>
                  <a:t> 2x2 Elliptical Array, 125 nm x 100 nm, S = 10 nm</a:t>
                </a:r>
              </a:p>
            </p:txBody>
          </p:sp>
        </p:grpSp>
        <p:pic>
          <p:nvPicPr>
            <p:cNvPr id="3" name="Picture 2">
              <a:extLst>
                <a:ext uri="{FF2B5EF4-FFF2-40B4-BE49-F238E27FC236}">
                  <a16:creationId xmlns:a16="http://schemas.microsoft.com/office/drawing/2014/main" id="{327C4EBA-CC7C-4F37-ADFE-4274BF900419}"/>
                </a:ext>
              </a:extLst>
            </p:cNvPr>
            <p:cNvPicPr>
              <a:picLocks/>
            </p:cNvPicPr>
            <p:nvPr/>
          </p:nvPicPr>
          <p:blipFill rotWithShape="1">
            <a:blip r:embed="rId4">
              <a:extLst>
                <a:ext uri="{28A0092B-C50C-407E-A947-70E740481C1C}">
                  <a14:useLocalDpi xmlns:a14="http://schemas.microsoft.com/office/drawing/2010/main" val="0"/>
                </a:ext>
              </a:extLst>
            </a:blip>
            <a:srcRect l="42170" t="63431" r="42268" b="14433"/>
            <a:stretch/>
          </p:blipFill>
          <p:spPr>
            <a:xfrm>
              <a:off x="6871320" y="1804388"/>
              <a:ext cx="1143000" cy="914400"/>
            </a:xfrm>
            <a:prstGeom prst="rect">
              <a:avLst/>
            </a:prstGeom>
          </p:spPr>
        </p:pic>
        <p:pic>
          <p:nvPicPr>
            <p:cNvPr id="6" name="Picture 5">
              <a:extLst>
                <a:ext uri="{FF2B5EF4-FFF2-40B4-BE49-F238E27FC236}">
                  <a16:creationId xmlns:a16="http://schemas.microsoft.com/office/drawing/2014/main" id="{3EB4C4A8-AB61-41F0-BB1F-35C5CC30FF01}"/>
                </a:ext>
              </a:extLst>
            </p:cNvPr>
            <p:cNvPicPr>
              <a:picLocks noChangeAspect="1"/>
            </p:cNvPicPr>
            <p:nvPr/>
          </p:nvPicPr>
          <p:blipFill rotWithShape="1">
            <a:blip r:embed="rId5">
              <a:extLst>
                <a:ext uri="{28A0092B-C50C-407E-A947-70E740481C1C}">
                  <a14:useLocalDpi xmlns:a14="http://schemas.microsoft.com/office/drawing/2010/main" val="0"/>
                </a:ext>
              </a:extLst>
            </a:blip>
            <a:srcRect l="42316" t="63431" r="42121" b="14563"/>
            <a:stretch/>
          </p:blipFill>
          <p:spPr>
            <a:xfrm>
              <a:off x="6871320" y="2736546"/>
              <a:ext cx="1143000" cy="914400"/>
            </a:xfrm>
            <a:prstGeom prst="rect">
              <a:avLst/>
            </a:prstGeom>
          </p:spPr>
        </p:pic>
        <p:pic>
          <p:nvPicPr>
            <p:cNvPr id="10" name="Picture 9">
              <a:extLst>
                <a:ext uri="{FF2B5EF4-FFF2-40B4-BE49-F238E27FC236}">
                  <a16:creationId xmlns:a16="http://schemas.microsoft.com/office/drawing/2014/main" id="{CA047D2E-6A73-4616-B0C3-1AF040CCC2E9}"/>
                </a:ext>
              </a:extLst>
            </p:cNvPr>
            <p:cNvPicPr>
              <a:picLocks/>
            </p:cNvPicPr>
            <p:nvPr/>
          </p:nvPicPr>
          <p:blipFill rotWithShape="1">
            <a:blip r:embed="rId6">
              <a:extLst>
                <a:ext uri="{28A0092B-C50C-407E-A947-70E740481C1C}">
                  <a14:useLocalDpi xmlns:a14="http://schemas.microsoft.com/office/drawing/2010/main" val="0"/>
                </a:ext>
              </a:extLst>
            </a:blip>
            <a:srcRect l="42170" t="63560" r="42341" b="14304"/>
            <a:stretch/>
          </p:blipFill>
          <p:spPr>
            <a:xfrm>
              <a:off x="3653903" y="1374162"/>
              <a:ext cx="1143000" cy="914400"/>
            </a:xfrm>
            <a:prstGeom prst="rect">
              <a:avLst/>
            </a:prstGeom>
          </p:spPr>
        </p:pic>
        <p:pic>
          <p:nvPicPr>
            <p:cNvPr id="12" name="Picture 11">
              <a:extLst>
                <a:ext uri="{FF2B5EF4-FFF2-40B4-BE49-F238E27FC236}">
                  <a16:creationId xmlns:a16="http://schemas.microsoft.com/office/drawing/2014/main" id="{0E2EA9D9-509E-48DA-A566-3EF6B4457D92}"/>
                </a:ext>
              </a:extLst>
            </p:cNvPr>
            <p:cNvPicPr>
              <a:picLocks/>
            </p:cNvPicPr>
            <p:nvPr/>
          </p:nvPicPr>
          <p:blipFill rotWithShape="1">
            <a:blip r:embed="rId7">
              <a:extLst>
                <a:ext uri="{28A0092B-C50C-407E-A947-70E740481C1C}">
                  <a14:useLocalDpi xmlns:a14="http://schemas.microsoft.com/office/drawing/2010/main" val="0"/>
                </a:ext>
              </a:extLst>
            </a:blip>
            <a:srcRect l="42203" t="63333" r="42439" b="14167"/>
            <a:stretch/>
          </p:blipFill>
          <p:spPr>
            <a:xfrm>
              <a:off x="4815953" y="1374162"/>
              <a:ext cx="1143000" cy="914400"/>
            </a:xfrm>
            <a:prstGeom prst="rect">
              <a:avLst/>
            </a:prstGeom>
          </p:spPr>
        </p:pic>
        <p:pic>
          <p:nvPicPr>
            <p:cNvPr id="14" name="Picture 13">
              <a:extLst>
                <a:ext uri="{FF2B5EF4-FFF2-40B4-BE49-F238E27FC236}">
                  <a16:creationId xmlns:a16="http://schemas.microsoft.com/office/drawing/2014/main" id="{EFFD4549-E1BD-48D7-BE05-084CC43E7F0E}"/>
                </a:ext>
              </a:extLst>
            </p:cNvPr>
            <p:cNvPicPr>
              <a:picLocks/>
            </p:cNvPicPr>
            <p:nvPr/>
          </p:nvPicPr>
          <p:blipFill rotWithShape="1">
            <a:blip r:embed="rId8">
              <a:extLst>
                <a:ext uri="{28A0092B-C50C-407E-A947-70E740481C1C}">
                  <a14:useLocalDpi xmlns:a14="http://schemas.microsoft.com/office/drawing/2010/main" val="0"/>
                </a:ext>
              </a:extLst>
            </a:blip>
            <a:srcRect l="42317" t="63301" r="41974" b="14175"/>
            <a:stretch/>
          </p:blipFill>
          <p:spPr>
            <a:xfrm>
              <a:off x="3653903" y="2514600"/>
              <a:ext cx="1143000" cy="914400"/>
            </a:xfrm>
            <a:prstGeom prst="rect">
              <a:avLst/>
            </a:prstGeom>
          </p:spPr>
        </p:pic>
        <p:pic>
          <p:nvPicPr>
            <p:cNvPr id="16" name="Picture 15">
              <a:extLst>
                <a:ext uri="{FF2B5EF4-FFF2-40B4-BE49-F238E27FC236}">
                  <a16:creationId xmlns:a16="http://schemas.microsoft.com/office/drawing/2014/main" id="{3838E20D-D3EF-4565-A690-D4CA20359C57}"/>
                </a:ext>
              </a:extLst>
            </p:cNvPr>
            <p:cNvPicPr>
              <a:picLocks/>
            </p:cNvPicPr>
            <p:nvPr/>
          </p:nvPicPr>
          <p:blipFill rotWithShape="1">
            <a:blip r:embed="rId9">
              <a:extLst>
                <a:ext uri="{28A0092B-C50C-407E-A947-70E740481C1C}">
                  <a14:useLocalDpi xmlns:a14="http://schemas.microsoft.com/office/drawing/2010/main" val="0"/>
                </a:ext>
              </a:extLst>
            </a:blip>
            <a:srcRect l="42243" t="63042" r="42194" b="14563"/>
            <a:stretch/>
          </p:blipFill>
          <p:spPr>
            <a:xfrm>
              <a:off x="3653903" y="3446756"/>
              <a:ext cx="1143000" cy="914400"/>
            </a:xfrm>
            <a:prstGeom prst="rect">
              <a:avLst/>
            </a:prstGeom>
          </p:spPr>
        </p:pic>
        <p:sp>
          <p:nvSpPr>
            <p:cNvPr id="17" name="TextBox 16">
              <a:extLst>
                <a:ext uri="{FF2B5EF4-FFF2-40B4-BE49-F238E27FC236}">
                  <a16:creationId xmlns:a16="http://schemas.microsoft.com/office/drawing/2014/main" id="{677BAB2C-1747-4508-9DD5-B2720D13ED98}"/>
                </a:ext>
              </a:extLst>
            </p:cNvPr>
            <p:cNvSpPr txBox="1"/>
            <p:nvPr/>
          </p:nvSpPr>
          <p:spPr>
            <a:xfrm>
              <a:off x="7233028" y="3009080"/>
              <a:ext cx="408830" cy="369332"/>
            </a:xfrm>
            <a:prstGeom prst="rect">
              <a:avLst/>
            </a:prstGeom>
            <a:noFill/>
          </p:spPr>
          <p:txBody>
            <a:bodyPr wrap="square" rtlCol="0">
              <a:spAutoFit/>
            </a:bodyPr>
            <a:lstStyle/>
            <a:p>
              <a:r>
                <a:rPr lang="en-US" dirty="0">
                  <a:solidFill>
                    <a:schemeClr val="bg1"/>
                  </a:solidFill>
                </a:rPr>
                <a:t>Py</a:t>
              </a:r>
            </a:p>
          </p:txBody>
        </p:sp>
        <p:sp>
          <p:nvSpPr>
            <p:cNvPr id="18" name="TextBox 17">
              <a:extLst>
                <a:ext uri="{FF2B5EF4-FFF2-40B4-BE49-F238E27FC236}">
                  <a16:creationId xmlns:a16="http://schemas.microsoft.com/office/drawing/2014/main" id="{E859F737-621E-4304-91DC-3A26CB0E2DF7}"/>
                </a:ext>
              </a:extLst>
            </p:cNvPr>
            <p:cNvSpPr txBox="1"/>
            <p:nvPr/>
          </p:nvSpPr>
          <p:spPr>
            <a:xfrm>
              <a:off x="7222480" y="2076922"/>
              <a:ext cx="429926" cy="369332"/>
            </a:xfrm>
            <a:prstGeom prst="rect">
              <a:avLst/>
            </a:prstGeom>
            <a:noFill/>
          </p:spPr>
          <p:txBody>
            <a:bodyPr wrap="none" rtlCol="0">
              <a:spAutoFit/>
            </a:bodyPr>
            <a:lstStyle/>
            <a:p>
              <a:r>
                <a:rPr lang="en-US" dirty="0">
                  <a:solidFill>
                    <a:schemeClr val="bg1"/>
                  </a:solidFill>
                </a:rPr>
                <a:t>Co</a:t>
              </a:r>
            </a:p>
          </p:txBody>
        </p:sp>
        <p:sp>
          <p:nvSpPr>
            <p:cNvPr id="21" name="TextBox 20">
              <a:extLst>
                <a:ext uri="{FF2B5EF4-FFF2-40B4-BE49-F238E27FC236}">
                  <a16:creationId xmlns:a16="http://schemas.microsoft.com/office/drawing/2014/main" id="{9B05A67F-8C6D-4B83-89E2-BB6BF90900D1}"/>
                </a:ext>
              </a:extLst>
            </p:cNvPr>
            <p:cNvSpPr txBox="1"/>
            <p:nvPr/>
          </p:nvSpPr>
          <p:spPr>
            <a:xfrm>
              <a:off x="4011908" y="3720770"/>
              <a:ext cx="408830" cy="369332"/>
            </a:xfrm>
            <a:prstGeom prst="rect">
              <a:avLst/>
            </a:prstGeom>
            <a:noFill/>
          </p:spPr>
          <p:txBody>
            <a:bodyPr wrap="square" rtlCol="0">
              <a:spAutoFit/>
            </a:bodyPr>
            <a:lstStyle/>
            <a:p>
              <a:r>
                <a:rPr lang="en-US" dirty="0">
                  <a:solidFill>
                    <a:schemeClr val="bg1"/>
                  </a:solidFill>
                </a:rPr>
                <a:t>Py</a:t>
              </a:r>
            </a:p>
          </p:txBody>
        </p:sp>
        <p:sp>
          <p:nvSpPr>
            <p:cNvPr id="23" name="TextBox 22">
              <a:extLst>
                <a:ext uri="{FF2B5EF4-FFF2-40B4-BE49-F238E27FC236}">
                  <a16:creationId xmlns:a16="http://schemas.microsoft.com/office/drawing/2014/main" id="{D6DBCCE9-3E66-4E56-A9D3-C49654F76D12}"/>
                </a:ext>
              </a:extLst>
            </p:cNvPr>
            <p:cNvSpPr txBox="1"/>
            <p:nvPr/>
          </p:nvSpPr>
          <p:spPr>
            <a:xfrm>
              <a:off x="4001360" y="2788612"/>
              <a:ext cx="429926" cy="369332"/>
            </a:xfrm>
            <a:prstGeom prst="rect">
              <a:avLst/>
            </a:prstGeom>
            <a:noFill/>
          </p:spPr>
          <p:txBody>
            <a:bodyPr wrap="none" rtlCol="0">
              <a:spAutoFit/>
            </a:bodyPr>
            <a:lstStyle/>
            <a:p>
              <a:r>
                <a:rPr lang="en-US" dirty="0">
                  <a:solidFill>
                    <a:schemeClr val="bg1"/>
                  </a:solidFill>
                </a:rPr>
                <a:t>Co</a:t>
              </a:r>
            </a:p>
          </p:txBody>
        </p:sp>
        <p:sp>
          <p:nvSpPr>
            <p:cNvPr id="25" name="TextBox 24">
              <a:extLst>
                <a:ext uri="{FF2B5EF4-FFF2-40B4-BE49-F238E27FC236}">
                  <a16:creationId xmlns:a16="http://schemas.microsoft.com/office/drawing/2014/main" id="{7EE5EA55-5663-4507-ADD5-FF45E3DCB91E}"/>
                </a:ext>
              </a:extLst>
            </p:cNvPr>
            <p:cNvSpPr txBox="1"/>
            <p:nvPr/>
          </p:nvSpPr>
          <p:spPr>
            <a:xfrm>
              <a:off x="5183038" y="1646696"/>
              <a:ext cx="408830" cy="369332"/>
            </a:xfrm>
            <a:prstGeom prst="rect">
              <a:avLst/>
            </a:prstGeom>
            <a:noFill/>
          </p:spPr>
          <p:txBody>
            <a:bodyPr wrap="square" rtlCol="0">
              <a:spAutoFit/>
            </a:bodyPr>
            <a:lstStyle/>
            <a:p>
              <a:r>
                <a:rPr lang="en-US" dirty="0">
                  <a:solidFill>
                    <a:schemeClr val="bg1"/>
                  </a:solidFill>
                </a:rPr>
                <a:t>Py</a:t>
              </a:r>
            </a:p>
          </p:txBody>
        </p:sp>
        <p:sp>
          <p:nvSpPr>
            <p:cNvPr id="27" name="TextBox 26">
              <a:extLst>
                <a:ext uri="{FF2B5EF4-FFF2-40B4-BE49-F238E27FC236}">
                  <a16:creationId xmlns:a16="http://schemas.microsoft.com/office/drawing/2014/main" id="{611153CF-FF62-4EF1-8614-331405007F11}"/>
                </a:ext>
              </a:extLst>
            </p:cNvPr>
            <p:cNvSpPr txBox="1"/>
            <p:nvPr/>
          </p:nvSpPr>
          <p:spPr>
            <a:xfrm>
              <a:off x="4019111" y="1634520"/>
              <a:ext cx="429926" cy="369332"/>
            </a:xfrm>
            <a:prstGeom prst="rect">
              <a:avLst/>
            </a:prstGeom>
            <a:noFill/>
          </p:spPr>
          <p:txBody>
            <a:bodyPr wrap="square" rtlCol="0">
              <a:spAutoFit/>
            </a:bodyPr>
            <a:lstStyle/>
            <a:p>
              <a:r>
                <a:rPr lang="en-US" dirty="0">
                  <a:solidFill>
                    <a:schemeClr val="bg1"/>
                  </a:solidFill>
                </a:rPr>
                <a:t>Co</a:t>
              </a:r>
            </a:p>
          </p:txBody>
        </p:sp>
        <p:sp>
          <p:nvSpPr>
            <p:cNvPr id="28" name="TextBox 27">
              <a:extLst>
                <a:ext uri="{FF2B5EF4-FFF2-40B4-BE49-F238E27FC236}">
                  <a16:creationId xmlns:a16="http://schemas.microsoft.com/office/drawing/2014/main" id="{51A8CA42-59BC-457E-8AA5-197AC4A23D09}"/>
                </a:ext>
              </a:extLst>
            </p:cNvPr>
            <p:cNvSpPr txBox="1"/>
            <p:nvPr/>
          </p:nvSpPr>
          <p:spPr>
            <a:xfrm>
              <a:off x="6973790" y="1795508"/>
              <a:ext cx="340158" cy="461665"/>
            </a:xfrm>
            <a:prstGeom prst="rect">
              <a:avLst/>
            </a:prstGeom>
            <a:noFill/>
          </p:spPr>
          <p:txBody>
            <a:bodyPr wrap="none" rtlCol="0">
              <a:spAutoFit/>
            </a:bodyPr>
            <a:lstStyle/>
            <a:p>
              <a:r>
                <a:rPr lang="en-US" sz="2400" dirty="0">
                  <a:solidFill>
                    <a:schemeClr val="bg1"/>
                  </a:solidFill>
                </a:rPr>
                <a:t>1</a:t>
              </a:r>
            </a:p>
          </p:txBody>
        </p:sp>
        <p:sp>
          <p:nvSpPr>
            <p:cNvPr id="30" name="TextBox 29">
              <a:extLst>
                <a:ext uri="{FF2B5EF4-FFF2-40B4-BE49-F238E27FC236}">
                  <a16:creationId xmlns:a16="http://schemas.microsoft.com/office/drawing/2014/main" id="{363AE179-8CDF-4E44-B1AC-D080A66D880D}"/>
                </a:ext>
              </a:extLst>
            </p:cNvPr>
            <p:cNvSpPr txBox="1"/>
            <p:nvPr/>
          </p:nvSpPr>
          <p:spPr>
            <a:xfrm>
              <a:off x="7357164" y="1283684"/>
              <a:ext cx="340158" cy="461665"/>
            </a:xfrm>
            <a:prstGeom prst="rect">
              <a:avLst/>
            </a:prstGeom>
            <a:noFill/>
          </p:spPr>
          <p:txBody>
            <a:bodyPr wrap="none" rtlCol="0">
              <a:spAutoFit/>
            </a:bodyPr>
            <a:lstStyle/>
            <a:p>
              <a:r>
                <a:rPr lang="en-US" sz="2400" dirty="0"/>
                <a:t>1</a:t>
              </a:r>
            </a:p>
          </p:txBody>
        </p:sp>
        <p:sp>
          <p:nvSpPr>
            <p:cNvPr id="32" name="TextBox 31">
              <a:extLst>
                <a:ext uri="{FF2B5EF4-FFF2-40B4-BE49-F238E27FC236}">
                  <a16:creationId xmlns:a16="http://schemas.microsoft.com/office/drawing/2014/main" id="{AB291751-3FA9-4B25-916A-876305841482}"/>
                </a:ext>
              </a:extLst>
            </p:cNvPr>
            <p:cNvSpPr txBox="1"/>
            <p:nvPr/>
          </p:nvSpPr>
          <p:spPr>
            <a:xfrm>
              <a:off x="3752189" y="1354021"/>
              <a:ext cx="340158" cy="461665"/>
            </a:xfrm>
            <a:prstGeom prst="rect">
              <a:avLst/>
            </a:prstGeom>
            <a:noFill/>
          </p:spPr>
          <p:txBody>
            <a:bodyPr wrap="none" rtlCol="0">
              <a:spAutoFit/>
            </a:bodyPr>
            <a:lstStyle/>
            <a:p>
              <a:r>
                <a:rPr lang="en-US" sz="2400" dirty="0">
                  <a:solidFill>
                    <a:schemeClr val="bg1"/>
                  </a:solidFill>
                </a:rPr>
                <a:t>2</a:t>
              </a:r>
            </a:p>
          </p:txBody>
        </p:sp>
        <p:sp>
          <p:nvSpPr>
            <p:cNvPr id="34" name="TextBox 33">
              <a:extLst>
                <a:ext uri="{FF2B5EF4-FFF2-40B4-BE49-F238E27FC236}">
                  <a16:creationId xmlns:a16="http://schemas.microsoft.com/office/drawing/2014/main" id="{8B8ABD0A-6A5B-4D40-B615-71FDF7DF8B34}"/>
                </a:ext>
              </a:extLst>
            </p:cNvPr>
            <p:cNvSpPr txBox="1"/>
            <p:nvPr/>
          </p:nvSpPr>
          <p:spPr>
            <a:xfrm>
              <a:off x="5986881" y="1449907"/>
              <a:ext cx="340158" cy="461665"/>
            </a:xfrm>
            <a:prstGeom prst="rect">
              <a:avLst/>
            </a:prstGeom>
            <a:noFill/>
          </p:spPr>
          <p:txBody>
            <a:bodyPr wrap="none" rtlCol="0">
              <a:spAutoFit/>
            </a:bodyPr>
            <a:lstStyle/>
            <a:p>
              <a:r>
                <a:rPr lang="en-US" sz="2400" dirty="0"/>
                <a:t>2</a:t>
              </a:r>
            </a:p>
          </p:txBody>
        </p:sp>
        <p:sp>
          <p:nvSpPr>
            <p:cNvPr id="36" name="TextBox 35">
              <a:extLst>
                <a:ext uri="{FF2B5EF4-FFF2-40B4-BE49-F238E27FC236}">
                  <a16:creationId xmlns:a16="http://schemas.microsoft.com/office/drawing/2014/main" id="{B70B7903-7F48-42E4-8784-1EE3C64D2B9F}"/>
                </a:ext>
              </a:extLst>
            </p:cNvPr>
            <p:cNvSpPr txBox="1"/>
            <p:nvPr/>
          </p:nvSpPr>
          <p:spPr>
            <a:xfrm>
              <a:off x="3741587" y="2499805"/>
              <a:ext cx="340158" cy="461665"/>
            </a:xfrm>
            <a:prstGeom prst="rect">
              <a:avLst/>
            </a:prstGeom>
            <a:noFill/>
          </p:spPr>
          <p:txBody>
            <a:bodyPr wrap="none" rtlCol="0">
              <a:spAutoFit/>
            </a:bodyPr>
            <a:lstStyle/>
            <a:p>
              <a:r>
                <a:rPr lang="en-US" sz="2400" dirty="0">
                  <a:solidFill>
                    <a:schemeClr val="bg1"/>
                  </a:solidFill>
                </a:rPr>
                <a:t>3</a:t>
              </a:r>
            </a:p>
          </p:txBody>
        </p:sp>
        <p:sp>
          <p:nvSpPr>
            <p:cNvPr id="38" name="TextBox 37">
              <a:extLst>
                <a:ext uri="{FF2B5EF4-FFF2-40B4-BE49-F238E27FC236}">
                  <a16:creationId xmlns:a16="http://schemas.microsoft.com/office/drawing/2014/main" id="{FEC220BF-1D78-4C81-B274-1B47AF575CFB}"/>
                </a:ext>
              </a:extLst>
            </p:cNvPr>
            <p:cNvSpPr txBox="1"/>
            <p:nvPr/>
          </p:nvSpPr>
          <p:spPr>
            <a:xfrm>
              <a:off x="6212532" y="1792436"/>
              <a:ext cx="340158" cy="461665"/>
            </a:xfrm>
            <a:prstGeom prst="rect">
              <a:avLst/>
            </a:prstGeom>
            <a:noFill/>
          </p:spPr>
          <p:txBody>
            <a:bodyPr wrap="none" rtlCol="0">
              <a:spAutoFit/>
            </a:bodyPr>
            <a:lstStyle/>
            <a:p>
              <a:r>
                <a:rPr lang="en-US" sz="2400" dirty="0"/>
                <a:t>3</a:t>
              </a:r>
            </a:p>
          </p:txBody>
        </p:sp>
        <p:pic>
          <p:nvPicPr>
            <p:cNvPr id="44" name="Picture 43">
              <a:extLst>
                <a:ext uri="{FF2B5EF4-FFF2-40B4-BE49-F238E27FC236}">
                  <a16:creationId xmlns:a16="http://schemas.microsoft.com/office/drawing/2014/main" id="{AAA50A3A-CFE4-4EBA-BD05-8E56CE47C980}"/>
                </a:ext>
              </a:extLst>
            </p:cNvPr>
            <p:cNvPicPr>
              <a:picLocks/>
            </p:cNvPicPr>
            <p:nvPr/>
          </p:nvPicPr>
          <p:blipFill rotWithShape="1">
            <a:blip r:embed="rId10">
              <a:extLst>
                <a:ext uri="{28A0092B-C50C-407E-A947-70E740481C1C}">
                  <a14:useLocalDpi xmlns:a14="http://schemas.microsoft.com/office/drawing/2010/main" val="0"/>
                </a:ext>
              </a:extLst>
            </a:blip>
            <a:srcRect l="42451" t="63592" r="42121" b="14175"/>
            <a:stretch/>
          </p:blipFill>
          <p:spPr>
            <a:xfrm>
              <a:off x="1318069" y="1374162"/>
              <a:ext cx="1143000" cy="914400"/>
            </a:xfrm>
            <a:prstGeom prst="rect">
              <a:avLst/>
            </a:prstGeom>
          </p:spPr>
        </p:pic>
        <p:pic>
          <p:nvPicPr>
            <p:cNvPr id="46" name="Picture 45">
              <a:extLst>
                <a:ext uri="{FF2B5EF4-FFF2-40B4-BE49-F238E27FC236}">
                  <a16:creationId xmlns:a16="http://schemas.microsoft.com/office/drawing/2014/main" id="{F0E035DA-2EC9-4221-BF87-1DCCF4393D64}"/>
                </a:ext>
              </a:extLst>
            </p:cNvPr>
            <p:cNvPicPr>
              <a:picLocks/>
            </p:cNvPicPr>
            <p:nvPr/>
          </p:nvPicPr>
          <p:blipFill rotWithShape="1">
            <a:blip r:embed="rId11">
              <a:extLst>
                <a:ext uri="{28A0092B-C50C-407E-A947-70E740481C1C}">
                  <a14:useLocalDpi xmlns:a14="http://schemas.microsoft.com/office/drawing/2010/main" val="0"/>
                </a:ext>
              </a:extLst>
            </a:blip>
            <a:srcRect l="42450" t="63592" r="42124" b="14584"/>
            <a:stretch/>
          </p:blipFill>
          <p:spPr>
            <a:xfrm>
              <a:off x="1318069" y="2302837"/>
              <a:ext cx="1143000" cy="914400"/>
            </a:xfrm>
            <a:prstGeom prst="rect">
              <a:avLst/>
            </a:prstGeom>
          </p:spPr>
        </p:pic>
        <p:sp>
          <p:nvSpPr>
            <p:cNvPr id="48" name="TextBox 47">
              <a:extLst>
                <a:ext uri="{FF2B5EF4-FFF2-40B4-BE49-F238E27FC236}">
                  <a16:creationId xmlns:a16="http://schemas.microsoft.com/office/drawing/2014/main" id="{910C9F40-CBB3-4416-B071-8F02654EDA94}"/>
                </a:ext>
              </a:extLst>
            </p:cNvPr>
            <p:cNvSpPr txBox="1"/>
            <p:nvPr/>
          </p:nvSpPr>
          <p:spPr>
            <a:xfrm>
              <a:off x="1660903" y="2580455"/>
              <a:ext cx="408830" cy="369332"/>
            </a:xfrm>
            <a:prstGeom prst="rect">
              <a:avLst/>
            </a:prstGeom>
            <a:noFill/>
          </p:spPr>
          <p:txBody>
            <a:bodyPr wrap="square" rtlCol="0">
              <a:spAutoFit/>
            </a:bodyPr>
            <a:lstStyle/>
            <a:p>
              <a:r>
                <a:rPr lang="en-US" dirty="0">
                  <a:solidFill>
                    <a:schemeClr val="bg1"/>
                  </a:solidFill>
                </a:rPr>
                <a:t>Py</a:t>
              </a:r>
            </a:p>
          </p:txBody>
        </p:sp>
        <p:sp>
          <p:nvSpPr>
            <p:cNvPr id="50" name="TextBox 49">
              <a:extLst>
                <a:ext uri="{FF2B5EF4-FFF2-40B4-BE49-F238E27FC236}">
                  <a16:creationId xmlns:a16="http://schemas.microsoft.com/office/drawing/2014/main" id="{1C6685F9-7102-4B0E-A6FC-F1A9BF55EDC2}"/>
                </a:ext>
              </a:extLst>
            </p:cNvPr>
            <p:cNvSpPr txBox="1"/>
            <p:nvPr/>
          </p:nvSpPr>
          <p:spPr>
            <a:xfrm>
              <a:off x="1650355" y="1648297"/>
              <a:ext cx="429926" cy="369332"/>
            </a:xfrm>
            <a:prstGeom prst="rect">
              <a:avLst/>
            </a:prstGeom>
            <a:noFill/>
          </p:spPr>
          <p:txBody>
            <a:bodyPr wrap="none" rtlCol="0">
              <a:spAutoFit/>
            </a:bodyPr>
            <a:lstStyle/>
            <a:p>
              <a:r>
                <a:rPr lang="en-US" dirty="0">
                  <a:solidFill>
                    <a:schemeClr val="bg1"/>
                  </a:solidFill>
                </a:rPr>
                <a:t>Co</a:t>
              </a:r>
            </a:p>
          </p:txBody>
        </p:sp>
        <p:sp>
          <p:nvSpPr>
            <p:cNvPr id="52" name="TextBox 51">
              <a:extLst>
                <a:ext uri="{FF2B5EF4-FFF2-40B4-BE49-F238E27FC236}">
                  <a16:creationId xmlns:a16="http://schemas.microsoft.com/office/drawing/2014/main" id="{3692FD36-59DF-4051-A263-5343D48CD06E}"/>
                </a:ext>
              </a:extLst>
            </p:cNvPr>
            <p:cNvSpPr txBox="1"/>
            <p:nvPr/>
          </p:nvSpPr>
          <p:spPr>
            <a:xfrm>
              <a:off x="5885535" y="2024736"/>
              <a:ext cx="340158" cy="461665"/>
            </a:xfrm>
            <a:prstGeom prst="rect">
              <a:avLst/>
            </a:prstGeom>
            <a:noFill/>
          </p:spPr>
          <p:txBody>
            <a:bodyPr wrap="none" rtlCol="0">
              <a:spAutoFit/>
            </a:bodyPr>
            <a:lstStyle/>
            <a:p>
              <a:r>
                <a:rPr lang="en-US" sz="2400" dirty="0"/>
                <a:t>4</a:t>
              </a:r>
            </a:p>
          </p:txBody>
        </p:sp>
        <p:sp>
          <p:nvSpPr>
            <p:cNvPr id="54" name="TextBox 53">
              <a:extLst>
                <a:ext uri="{FF2B5EF4-FFF2-40B4-BE49-F238E27FC236}">
                  <a16:creationId xmlns:a16="http://schemas.microsoft.com/office/drawing/2014/main" id="{5DE72D2D-E06E-4063-BF12-2B83305B94F0}"/>
                </a:ext>
              </a:extLst>
            </p:cNvPr>
            <p:cNvSpPr txBox="1"/>
            <p:nvPr/>
          </p:nvSpPr>
          <p:spPr>
            <a:xfrm>
              <a:off x="1394904" y="1360392"/>
              <a:ext cx="340158" cy="461665"/>
            </a:xfrm>
            <a:prstGeom prst="rect">
              <a:avLst/>
            </a:prstGeom>
            <a:noFill/>
          </p:spPr>
          <p:txBody>
            <a:bodyPr wrap="none" rtlCol="0">
              <a:spAutoFit/>
            </a:bodyPr>
            <a:lstStyle/>
            <a:p>
              <a:r>
                <a:rPr lang="en-US" sz="2400" dirty="0">
                  <a:solidFill>
                    <a:schemeClr val="bg1"/>
                  </a:solidFill>
                </a:rPr>
                <a:t>4</a:t>
              </a:r>
            </a:p>
          </p:txBody>
        </p:sp>
        <p:pic>
          <p:nvPicPr>
            <p:cNvPr id="56" name="Picture 55">
              <a:extLst>
                <a:ext uri="{FF2B5EF4-FFF2-40B4-BE49-F238E27FC236}">
                  <a16:creationId xmlns:a16="http://schemas.microsoft.com/office/drawing/2014/main" id="{FE681EA7-824E-495B-A7D7-68ECE8C3BC0D}"/>
                </a:ext>
              </a:extLst>
            </p:cNvPr>
            <p:cNvPicPr>
              <a:picLocks/>
            </p:cNvPicPr>
            <p:nvPr/>
          </p:nvPicPr>
          <p:blipFill rotWithShape="1">
            <a:blip r:embed="rId12">
              <a:extLst>
                <a:ext uri="{28A0092B-C50C-407E-A947-70E740481C1C}">
                  <a14:useLocalDpi xmlns:a14="http://schemas.microsoft.com/office/drawing/2010/main" val="0"/>
                </a:ext>
              </a:extLst>
            </a:blip>
            <a:srcRect l="42451" t="63592" r="42121" b="14175"/>
            <a:stretch/>
          </p:blipFill>
          <p:spPr>
            <a:xfrm>
              <a:off x="1318069" y="3429000"/>
              <a:ext cx="1143000" cy="914400"/>
            </a:xfrm>
            <a:prstGeom prst="rect">
              <a:avLst/>
            </a:prstGeom>
          </p:spPr>
        </p:pic>
        <p:pic>
          <p:nvPicPr>
            <p:cNvPr id="58" name="Picture 57">
              <a:extLst>
                <a:ext uri="{FF2B5EF4-FFF2-40B4-BE49-F238E27FC236}">
                  <a16:creationId xmlns:a16="http://schemas.microsoft.com/office/drawing/2014/main" id="{BE000D93-8AFE-49BD-B36B-74079609F996}"/>
                </a:ext>
              </a:extLst>
            </p:cNvPr>
            <p:cNvPicPr>
              <a:picLocks/>
            </p:cNvPicPr>
            <p:nvPr/>
          </p:nvPicPr>
          <p:blipFill rotWithShape="1">
            <a:blip r:embed="rId13">
              <a:extLst>
                <a:ext uri="{28A0092B-C50C-407E-A947-70E740481C1C}">
                  <a14:useLocalDpi xmlns:a14="http://schemas.microsoft.com/office/drawing/2010/main" val="0"/>
                </a:ext>
              </a:extLst>
            </a:blip>
            <a:srcRect l="42451" t="63592" r="41974" b="14434"/>
            <a:stretch/>
          </p:blipFill>
          <p:spPr>
            <a:xfrm>
              <a:off x="1315616" y="4361156"/>
              <a:ext cx="1143000" cy="914400"/>
            </a:xfrm>
            <a:prstGeom prst="rect">
              <a:avLst/>
            </a:prstGeom>
          </p:spPr>
        </p:pic>
        <p:sp>
          <p:nvSpPr>
            <p:cNvPr id="60" name="TextBox 59">
              <a:extLst>
                <a:ext uri="{FF2B5EF4-FFF2-40B4-BE49-F238E27FC236}">
                  <a16:creationId xmlns:a16="http://schemas.microsoft.com/office/drawing/2014/main" id="{C1886CAC-001C-4479-9313-1EC40E25B6B2}"/>
                </a:ext>
              </a:extLst>
            </p:cNvPr>
            <p:cNvSpPr txBox="1"/>
            <p:nvPr/>
          </p:nvSpPr>
          <p:spPr>
            <a:xfrm>
              <a:off x="1668196" y="4635175"/>
              <a:ext cx="408830" cy="369332"/>
            </a:xfrm>
            <a:prstGeom prst="rect">
              <a:avLst/>
            </a:prstGeom>
            <a:noFill/>
          </p:spPr>
          <p:txBody>
            <a:bodyPr wrap="square" rtlCol="0">
              <a:spAutoFit/>
            </a:bodyPr>
            <a:lstStyle/>
            <a:p>
              <a:r>
                <a:rPr lang="en-US" dirty="0">
                  <a:solidFill>
                    <a:schemeClr val="bg1"/>
                  </a:solidFill>
                </a:rPr>
                <a:t>Py</a:t>
              </a:r>
            </a:p>
          </p:txBody>
        </p:sp>
        <p:sp>
          <p:nvSpPr>
            <p:cNvPr id="62" name="TextBox 61">
              <a:extLst>
                <a:ext uri="{FF2B5EF4-FFF2-40B4-BE49-F238E27FC236}">
                  <a16:creationId xmlns:a16="http://schemas.microsoft.com/office/drawing/2014/main" id="{F4B00436-3782-47ED-B92C-1934C42857DC}"/>
                </a:ext>
              </a:extLst>
            </p:cNvPr>
            <p:cNvSpPr txBox="1"/>
            <p:nvPr/>
          </p:nvSpPr>
          <p:spPr>
            <a:xfrm>
              <a:off x="1657648" y="3703017"/>
              <a:ext cx="429926" cy="369332"/>
            </a:xfrm>
            <a:prstGeom prst="rect">
              <a:avLst/>
            </a:prstGeom>
            <a:noFill/>
          </p:spPr>
          <p:txBody>
            <a:bodyPr wrap="none" rtlCol="0">
              <a:spAutoFit/>
            </a:bodyPr>
            <a:lstStyle/>
            <a:p>
              <a:r>
                <a:rPr lang="en-US" dirty="0">
                  <a:solidFill>
                    <a:schemeClr val="bg1"/>
                  </a:solidFill>
                </a:rPr>
                <a:t>Co</a:t>
              </a:r>
            </a:p>
          </p:txBody>
        </p:sp>
        <p:sp>
          <p:nvSpPr>
            <p:cNvPr id="64" name="TextBox 63">
              <a:extLst>
                <a:ext uri="{FF2B5EF4-FFF2-40B4-BE49-F238E27FC236}">
                  <a16:creationId xmlns:a16="http://schemas.microsoft.com/office/drawing/2014/main" id="{D942ED8B-14D5-4A3B-BB79-546F672AC5F2}"/>
                </a:ext>
              </a:extLst>
            </p:cNvPr>
            <p:cNvSpPr txBox="1"/>
            <p:nvPr/>
          </p:nvSpPr>
          <p:spPr>
            <a:xfrm>
              <a:off x="1408958" y="3421603"/>
              <a:ext cx="340158" cy="461665"/>
            </a:xfrm>
            <a:prstGeom prst="rect">
              <a:avLst/>
            </a:prstGeom>
            <a:noFill/>
          </p:spPr>
          <p:txBody>
            <a:bodyPr wrap="none" rtlCol="0">
              <a:spAutoFit/>
            </a:bodyPr>
            <a:lstStyle/>
            <a:p>
              <a:r>
                <a:rPr lang="en-US" sz="2400" dirty="0">
                  <a:solidFill>
                    <a:schemeClr val="bg1"/>
                  </a:solidFill>
                </a:rPr>
                <a:t>5</a:t>
              </a:r>
            </a:p>
          </p:txBody>
        </p:sp>
        <p:sp>
          <p:nvSpPr>
            <p:cNvPr id="66" name="TextBox 65">
              <a:extLst>
                <a:ext uri="{FF2B5EF4-FFF2-40B4-BE49-F238E27FC236}">
                  <a16:creationId xmlns:a16="http://schemas.microsoft.com/office/drawing/2014/main" id="{C19880D1-5A16-4079-8C27-82AEC4CB36C3}"/>
                </a:ext>
              </a:extLst>
            </p:cNvPr>
            <p:cNvSpPr txBox="1"/>
            <p:nvPr/>
          </p:nvSpPr>
          <p:spPr>
            <a:xfrm>
              <a:off x="6133367" y="2544191"/>
              <a:ext cx="340158" cy="461665"/>
            </a:xfrm>
            <a:prstGeom prst="rect">
              <a:avLst/>
            </a:prstGeom>
            <a:noFill/>
          </p:spPr>
          <p:txBody>
            <a:bodyPr wrap="none" rtlCol="0">
              <a:spAutoFit/>
            </a:bodyPr>
            <a:lstStyle/>
            <a:p>
              <a:r>
                <a:rPr lang="en-US" sz="2400" dirty="0"/>
                <a:t>5</a:t>
              </a:r>
            </a:p>
          </p:txBody>
        </p:sp>
        <p:pic>
          <p:nvPicPr>
            <p:cNvPr id="68" name="Picture 67">
              <a:extLst>
                <a:ext uri="{FF2B5EF4-FFF2-40B4-BE49-F238E27FC236}">
                  <a16:creationId xmlns:a16="http://schemas.microsoft.com/office/drawing/2014/main" id="{529B0460-13C5-43A7-9A20-0100961C67CC}"/>
                </a:ext>
              </a:extLst>
            </p:cNvPr>
            <p:cNvPicPr>
              <a:picLocks/>
            </p:cNvPicPr>
            <p:nvPr/>
          </p:nvPicPr>
          <p:blipFill rotWithShape="1">
            <a:blip r:embed="rId14">
              <a:extLst>
                <a:ext uri="{28A0092B-C50C-407E-A947-70E740481C1C}">
                  <a14:useLocalDpi xmlns:a14="http://schemas.microsoft.com/office/drawing/2010/main" val="0"/>
                </a:ext>
              </a:extLst>
            </a:blip>
            <a:srcRect l="42451" t="63333" r="42194" b="14434"/>
            <a:stretch/>
          </p:blipFill>
          <p:spPr>
            <a:xfrm>
              <a:off x="5981190" y="3924359"/>
              <a:ext cx="1143000" cy="914400"/>
            </a:xfrm>
            <a:prstGeom prst="rect">
              <a:avLst/>
            </a:prstGeom>
          </p:spPr>
        </p:pic>
        <p:pic>
          <p:nvPicPr>
            <p:cNvPr id="70" name="Picture 69">
              <a:extLst>
                <a:ext uri="{FF2B5EF4-FFF2-40B4-BE49-F238E27FC236}">
                  <a16:creationId xmlns:a16="http://schemas.microsoft.com/office/drawing/2014/main" id="{B4BCA596-7D15-4388-A95C-7F8F638A2ED0}"/>
                </a:ext>
              </a:extLst>
            </p:cNvPr>
            <p:cNvPicPr>
              <a:picLocks/>
            </p:cNvPicPr>
            <p:nvPr/>
          </p:nvPicPr>
          <p:blipFill rotWithShape="1">
            <a:blip r:embed="rId15">
              <a:extLst>
                <a:ext uri="{28A0092B-C50C-407E-A947-70E740481C1C}">
                  <a14:useLocalDpi xmlns:a14="http://schemas.microsoft.com/office/drawing/2010/main" val="0"/>
                </a:ext>
              </a:extLst>
            </a:blip>
            <a:srcRect l="42450" t="63333" r="42124" b="14306"/>
            <a:stretch/>
          </p:blipFill>
          <p:spPr>
            <a:xfrm>
              <a:off x="7145512" y="3924359"/>
              <a:ext cx="1143000" cy="914400"/>
            </a:xfrm>
            <a:prstGeom prst="rect">
              <a:avLst/>
            </a:prstGeom>
          </p:spPr>
        </p:pic>
        <p:sp>
          <p:nvSpPr>
            <p:cNvPr id="72" name="TextBox 71">
              <a:extLst>
                <a:ext uri="{FF2B5EF4-FFF2-40B4-BE49-F238E27FC236}">
                  <a16:creationId xmlns:a16="http://schemas.microsoft.com/office/drawing/2014/main" id="{DA5819F6-CF0A-4548-8A47-5386E8226C7B}"/>
                </a:ext>
              </a:extLst>
            </p:cNvPr>
            <p:cNvSpPr txBox="1"/>
            <p:nvPr/>
          </p:nvSpPr>
          <p:spPr>
            <a:xfrm>
              <a:off x="7497613" y="4208921"/>
              <a:ext cx="408830" cy="369332"/>
            </a:xfrm>
            <a:prstGeom prst="rect">
              <a:avLst/>
            </a:prstGeom>
            <a:noFill/>
          </p:spPr>
          <p:txBody>
            <a:bodyPr wrap="square" rtlCol="0">
              <a:spAutoFit/>
            </a:bodyPr>
            <a:lstStyle/>
            <a:p>
              <a:r>
                <a:rPr lang="en-US" dirty="0">
                  <a:solidFill>
                    <a:schemeClr val="bg1"/>
                  </a:solidFill>
                </a:rPr>
                <a:t>Py</a:t>
              </a:r>
            </a:p>
          </p:txBody>
        </p:sp>
        <p:sp>
          <p:nvSpPr>
            <p:cNvPr id="74" name="TextBox 73">
              <a:extLst>
                <a:ext uri="{FF2B5EF4-FFF2-40B4-BE49-F238E27FC236}">
                  <a16:creationId xmlns:a16="http://schemas.microsoft.com/office/drawing/2014/main" id="{FAA3F3FD-A9BA-4520-8C84-6A7B1D063979}"/>
                </a:ext>
              </a:extLst>
            </p:cNvPr>
            <p:cNvSpPr txBox="1"/>
            <p:nvPr/>
          </p:nvSpPr>
          <p:spPr>
            <a:xfrm>
              <a:off x="6333686" y="4196745"/>
              <a:ext cx="429926" cy="369332"/>
            </a:xfrm>
            <a:prstGeom prst="rect">
              <a:avLst/>
            </a:prstGeom>
            <a:noFill/>
          </p:spPr>
          <p:txBody>
            <a:bodyPr wrap="square" rtlCol="0">
              <a:spAutoFit/>
            </a:bodyPr>
            <a:lstStyle/>
            <a:p>
              <a:r>
                <a:rPr lang="en-US" dirty="0">
                  <a:solidFill>
                    <a:schemeClr val="bg1"/>
                  </a:solidFill>
                </a:rPr>
                <a:t>Co</a:t>
              </a:r>
            </a:p>
          </p:txBody>
        </p:sp>
        <p:sp>
          <p:nvSpPr>
            <p:cNvPr id="76" name="TextBox 75">
              <a:extLst>
                <a:ext uri="{FF2B5EF4-FFF2-40B4-BE49-F238E27FC236}">
                  <a16:creationId xmlns:a16="http://schemas.microsoft.com/office/drawing/2014/main" id="{C45D11E1-7534-49CA-ADB9-963270A0D4B5}"/>
                </a:ext>
              </a:extLst>
            </p:cNvPr>
            <p:cNvSpPr txBox="1"/>
            <p:nvPr/>
          </p:nvSpPr>
          <p:spPr>
            <a:xfrm>
              <a:off x="6066764" y="3916246"/>
              <a:ext cx="340158" cy="461665"/>
            </a:xfrm>
            <a:prstGeom prst="rect">
              <a:avLst/>
            </a:prstGeom>
            <a:noFill/>
          </p:spPr>
          <p:txBody>
            <a:bodyPr wrap="none" rtlCol="0">
              <a:spAutoFit/>
            </a:bodyPr>
            <a:lstStyle/>
            <a:p>
              <a:r>
                <a:rPr lang="en-US" sz="2400" dirty="0">
                  <a:solidFill>
                    <a:schemeClr val="bg1"/>
                  </a:solidFill>
                </a:rPr>
                <a:t>6</a:t>
              </a:r>
            </a:p>
          </p:txBody>
        </p:sp>
        <p:sp>
          <p:nvSpPr>
            <p:cNvPr id="78" name="TextBox 77">
              <a:extLst>
                <a:ext uri="{FF2B5EF4-FFF2-40B4-BE49-F238E27FC236}">
                  <a16:creationId xmlns:a16="http://schemas.microsoft.com/office/drawing/2014/main" id="{C0EEEE4B-759C-43F0-A0F4-1160C347C1BA}"/>
                </a:ext>
              </a:extLst>
            </p:cNvPr>
            <p:cNvSpPr txBox="1"/>
            <p:nvPr/>
          </p:nvSpPr>
          <p:spPr>
            <a:xfrm>
              <a:off x="4983062" y="2487955"/>
              <a:ext cx="340158" cy="461665"/>
            </a:xfrm>
            <a:prstGeom prst="rect">
              <a:avLst/>
            </a:prstGeom>
            <a:noFill/>
          </p:spPr>
          <p:txBody>
            <a:bodyPr wrap="none" rtlCol="0">
              <a:spAutoFit/>
            </a:bodyPr>
            <a:lstStyle/>
            <a:p>
              <a:r>
                <a:rPr lang="en-US" sz="2400" dirty="0"/>
                <a:t>6</a:t>
              </a:r>
            </a:p>
          </p:txBody>
        </p:sp>
        <p:pic>
          <p:nvPicPr>
            <p:cNvPr id="80" name="Picture 79">
              <a:extLst>
                <a:ext uri="{FF2B5EF4-FFF2-40B4-BE49-F238E27FC236}">
                  <a16:creationId xmlns:a16="http://schemas.microsoft.com/office/drawing/2014/main" id="{24FD9A99-FA43-42E9-8A89-3762C20471A5}"/>
                </a:ext>
              </a:extLst>
            </p:cNvPr>
            <p:cNvPicPr>
              <a:picLocks/>
            </p:cNvPicPr>
            <p:nvPr/>
          </p:nvPicPr>
          <p:blipFill rotWithShape="1">
            <a:blip r:embed="rId15">
              <a:extLst>
                <a:ext uri="{28A0092B-C50C-407E-A947-70E740481C1C}">
                  <a14:useLocalDpi xmlns:a14="http://schemas.microsoft.com/office/drawing/2010/main" val="0"/>
                </a:ext>
              </a:extLst>
            </a:blip>
            <a:srcRect l="42450" t="63275" r="42124" b="14861"/>
            <a:stretch/>
          </p:blipFill>
          <p:spPr>
            <a:xfrm>
              <a:off x="8548018" y="1374162"/>
              <a:ext cx="1143000" cy="914400"/>
            </a:xfrm>
            <a:prstGeom prst="rect">
              <a:avLst/>
            </a:prstGeom>
          </p:spPr>
        </p:pic>
        <p:pic>
          <p:nvPicPr>
            <p:cNvPr id="82" name="Picture 81">
              <a:extLst>
                <a:ext uri="{FF2B5EF4-FFF2-40B4-BE49-F238E27FC236}">
                  <a16:creationId xmlns:a16="http://schemas.microsoft.com/office/drawing/2014/main" id="{99A7D565-1CD9-4C42-AD0C-FBD105DCB7FF}"/>
                </a:ext>
              </a:extLst>
            </p:cNvPr>
            <p:cNvPicPr>
              <a:picLocks/>
            </p:cNvPicPr>
            <p:nvPr/>
          </p:nvPicPr>
          <p:blipFill rotWithShape="1">
            <a:blip r:embed="rId16">
              <a:extLst>
                <a:ext uri="{28A0092B-C50C-407E-A947-70E740481C1C}">
                  <a14:useLocalDpi xmlns:a14="http://schemas.microsoft.com/office/drawing/2010/main" val="0"/>
                </a:ext>
              </a:extLst>
            </a:blip>
            <a:srcRect l="42169" t="63275" r="42742" b="14166"/>
            <a:stretch/>
          </p:blipFill>
          <p:spPr>
            <a:xfrm>
              <a:off x="8548018" y="2302837"/>
              <a:ext cx="1143000" cy="914400"/>
            </a:xfrm>
            <a:prstGeom prst="rect">
              <a:avLst/>
            </a:prstGeom>
          </p:spPr>
        </p:pic>
        <p:sp>
          <p:nvSpPr>
            <p:cNvPr id="84" name="TextBox 83">
              <a:extLst>
                <a:ext uri="{FF2B5EF4-FFF2-40B4-BE49-F238E27FC236}">
                  <a16:creationId xmlns:a16="http://schemas.microsoft.com/office/drawing/2014/main" id="{1939EA4E-8F92-4F19-B4F0-B7133EF51FC7}"/>
                </a:ext>
              </a:extLst>
            </p:cNvPr>
            <p:cNvSpPr txBox="1"/>
            <p:nvPr/>
          </p:nvSpPr>
          <p:spPr>
            <a:xfrm>
              <a:off x="8907196" y="2596825"/>
              <a:ext cx="408830" cy="369332"/>
            </a:xfrm>
            <a:prstGeom prst="rect">
              <a:avLst/>
            </a:prstGeom>
            <a:noFill/>
          </p:spPr>
          <p:txBody>
            <a:bodyPr wrap="square" rtlCol="0">
              <a:spAutoFit/>
            </a:bodyPr>
            <a:lstStyle/>
            <a:p>
              <a:r>
                <a:rPr lang="en-US" dirty="0">
                  <a:solidFill>
                    <a:schemeClr val="bg1"/>
                  </a:solidFill>
                </a:rPr>
                <a:t>Py</a:t>
              </a:r>
            </a:p>
          </p:txBody>
        </p:sp>
        <p:sp>
          <p:nvSpPr>
            <p:cNvPr id="86" name="TextBox 85">
              <a:extLst>
                <a:ext uri="{FF2B5EF4-FFF2-40B4-BE49-F238E27FC236}">
                  <a16:creationId xmlns:a16="http://schemas.microsoft.com/office/drawing/2014/main" id="{EAAF9962-1832-4E03-B736-D31B98F36E1A}"/>
                </a:ext>
              </a:extLst>
            </p:cNvPr>
            <p:cNvSpPr txBox="1"/>
            <p:nvPr/>
          </p:nvSpPr>
          <p:spPr>
            <a:xfrm>
              <a:off x="8896648" y="1664667"/>
              <a:ext cx="429926" cy="369332"/>
            </a:xfrm>
            <a:prstGeom prst="rect">
              <a:avLst/>
            </a:prstGeom>
            <a:noFill/>
          </p:spPr>
          <p:txBody>
            <a:bodyPr wrap="none" rtlCol="0">
              <a:spAutoFit/>
            </a:bodyPr>
            <a:lstStyle/>
            <a:p>
              <a:r>
                <a:rPr lang="en-US" dirty="0">
                  <a:solidFill>
                    <a:schemeClr val="bg1"/>
                  </a:solidFill>
                </a:rPr>
                <a:t>Co</a:t>
              </a:r>
            </a:p>
          </p:txBody>
        </p:sp>
        <p:sp>
          <p:nvSpPr>
            <p:cNvPr id="88" name="TextBox 87">
              <a:extLst>
                <a:ext uri="{FF2B5EF4-FFF2-40B4-BE49-F238E27FC236}">
                  <a16:creationId xmlns:a16="http://schemas.microsoft.com/office/drawing/2014/main" id="{459613AB-84FA-4B44-97E1-9ABA81C62472}"/>
                </a:ext>
              </a:extLst>
            </p:cNvPr>
            <p:cNvSpPr txBox="1"/>
            <p:nvPr/>
          </p:nvSpPr>
          <p:spPr>
            <a:xfrm>
              <a:off x="8647958" y="1383253"/>
              <a:ext cx="340158" cy="461665"/>
            </a:xfrm>
            <a:prstGeom prst="rect">
              <a:avLst/>
            </a:prstGeom>
            <a:noFill/>
          </p:spPr>
          <p:txBody>
            <a:bodyPr wrap="none" rtlCol="0">
              <a:spAutoFit/>
            </a:bodyPr>
            <a:lstStyle/>
            <a:p>
              <a:r>
                <a:rPr lang="en-US" sz="2400" dirty="0">
                  <a:solidFill>
                    <a:schemeClr val="bg1"/>
                  </a:solidFill>
                </a:rPr>
                <a:t>7</a:t>
              </a:r>
            </a:p>
          </p:txBody>
        </p:sp>
        <p:sp>
          <p:nvSpPr>
            <p:cNvPr id="90" name="TextBox 89">
              <a:extLst>
                <a:ext uri="{FF2B5EF4-FFF2-40B4-BE49-F238E27FC236}">
                  <a16:creationId xmlns:a16="http://schemas.microsoft.com/office/drawing/2014/main" id="{5943BB9F-6BEE-4EBF-89A5-329E091E9C7D}"/>
                </a:ext>
              </a:extLst>
            </p:cNvPr>
            <p:cNvSpPr txBox="1"/>
            <p:nvPr/>
          </p:nvSpPr>
          <p:spPr>
            <a:xfrm>
              <a:off x="4980833" y="4383628"/>
              <a:ext cx="340158" cy="461665"/>
            </a:xfrm>
            <a:prstGeom prst="rect">
              <a:avLst/>
            </a:prstGeom>
            <a:noFill/>
          </p:spPr>
          <p:txBody>
            <a:bodyPr wrap="none" rtlCol="0">
              <a:spAutoFit/>
            </a:bodyPr>
            <a:lstStyle/>
            <a:p>
              <a:r>
                <a:rPr lang="en-US" sz="2400" dirty="0"/>
                <a:t>7</a:t>
              </a:r>
            </a:p>
          </p:txBody>
        </p:sp>
        <p:pic>
          <p:nvPicPr>
            <p:cNvPr id="94" name="Picture 93">
              <a:extLst>
                <a:ext uri="{FF2B5EF4-FFF2-40B4-BE49-F238E27FC236}">
                  <a16:creationId xmlns:a16="http://schemas.microsoft.com/office/drawing/2014/main" id="{16D7ADBD-EAC3-4549-AB13-D654D7E3CD1B}"/>
                </a:ext>
              </a:extLst>
            </p:cNvPr>
            <p:cNvPicPr>
              <a:picLocks/>
            </p:cNvPicPr>
            <p:nvPr/>
          </p:nvPicPr>
          <p:blipFill rotWithShape="1">
            <a:blip r:embed="rId17">
              <a:extLst>
                <a:ext uri="{28A0092B-C50C-407E-A947-70E740481C1C}">
                  <a14:useLocalDpi xmlns:a14="http://schemas.microsoft.com/office/drawing/2010/main" val="0"/>
                </a:ext>
              </a:extLst>
            </a:blip>
            <a:srcRect l="42450" t="63711" r="42124" b="14167"/>
            <a:stretch/>
          </p:blipFill>
          <p:spPr>
            <a:xfrm>
              <a:off x="8548018" y="3429000"/>
              <a:ext cx="1143000" cy="914400"/>
            </a:xfrm>
            <a:prstGeom prst="rect">
              <a:avLst/>
            </a:prstGeom>
          </p:spPr>
        </p:pic>
        <p:pic>
          <p:nvPicPr>
            <p:cNvPr id="96" name="Picture 95">
              <a:extLst>
                <a:ext uri="{FF2B5EF4-FFF2-40B4-BE49-F238E27FC236}">
                  <a16:creationId xmlns:a16="http://schemas.microsoft.com/office/drawing/2014/main" id="{13F3BEB2-EF49-4168-8257-45EA7D54FC58}"/>
                </a:ext>
              </a:extLst>
            </p:cNvPr>
            <p:cNvPicPr>
              <a:picLocks/>
            </p:cNvPicPr>
            <p:nvPr/>
          </p:nvPicPr>
          <p:blipFill rotWithShape="1">
            <a:blip r:embed="rId18">
              <a:extLst>
                <a:ext uri="{28A0092B-C50C-407E-A947-70E740481C1C}">
                  <a14:useLocalDpi xmlns:a14="http://schemas.microsoft.com/office/drawing/2010/main" val="0"/>
                </a:ext>
              </a:extLst>
            </a:blip>
            <a:srcRect l="42452" t="63275" r="41791" b="14166"/>
            <a:stretch/>
          </p:blipFill>
          <p:spPr>
            <a:xfrm>
              <a:off x="8544210" y="4361156"/>
              <a:ext cx="1143000" cy="914400"/>
            </a:xfrm>
            <a:prstGeom prst="rect">
              <a:avLst/>
            </a:prstGeom>
          </p:spPr>
        </p:pic>
        <p:sp>
          <p:nvSpPr>
            <p:cNvPr id="98" name="TextBox 97">
              <a:extLst>
                <a:ext uri="{FF2B5EF4-FFF2-40B4-BE49-F238E27FC236}">
                  <a16:creationId xmlns:a16="http://schemas.microsoft.com/office/drawing/2014/main" id="{D7173F36-4FE2-4EAE-9A69-EB5C3B316812}"/>
                </a:ext>
              </a:extLst>
            </p:cNvPr>
            <p:cNvSpPr txBox="1"/>
            <p:nvPr/>
          </p:nvSpPr>
          <p:spPr>
            <a:xfrm>
              <a:off x="8888146" y="4625650"/>
              <a:ext cx="408830" cy="369332"/>
            </a:xfrm>
            <a:prstGeom prst="rect">
              <a:avLst/>
            </a:prstGeom>
            <a:noFill/>
          </p:spPr>
          <p:txBody>
            <a:bodyPr wrap="square" rtlCol="0">
              <a:spAutoFit/>
            </a:bodyPr>
            <a:lstStyle/>
            <a:p>
              <a:r>
                <a:rPr lang="en-US" dirty="0">
                  <a:solidFill>
                    <a:schemeClr val="bg1"/>
                  </a:solidFill>
                </a:rPr>
                <a:t>Py</a:t>
              </a:r>
            </a:p>
          </p:txBody>
        </p:sp>
        <p:sp>
          <p:nvSpPr>
            <p:cNvPr id="100" name="TextBox 99">
              <a:extLst>
                <a:ext uri="{FF2B5EF4-FFF2-40B4-BE49-F238E27FC236}">
                  <a16:creationId xmlns:a16="http://schemas.microsoft.com/office/drawing/2014/main" id="{E8C2E062-8084-439B-875A-6D5164B61763}"/>
                </a:ext>
              </a:extLst>
            </p:cNvPr>
            <p:cNvSpPr txBox="1"/>
            <p:nvPr/>
          </p:nvSpPr>
          <p:spPr>
            <a:xfrm>
              <a:off x="8877598" y="3693492"/>
              <a:ext cx="429926" cy="369332"/>
            </a:xfrm>
            <a:prstGeom prst="rect">
              <a:avLst/>
            </a:prstGeom>
            <a:noFill/>
          </p:spPr>
          <p:txBody>
            <a:bodyPr wrap="none" rtlCol="0">
              <a:spAutoFit/>
            </a:bodyPr>
            <a:lstStyle/>
            <a:p>
              <a:r>
                <a:rPr lang="en-US" dirty="0">
                  <a:solidFill>
                    <a:schemeClr val="bg1"/>
                  </a:solidFill>
                </a:rPr>
                <a:t>Co</a:t>
              </a:r>
            </a:p>
          </p:txBody>
        </p:sp>
        <p:sp>
          <p:nvSpPr>
            <p:cNvPr id="102" name="TextBox 101">
              <a:extLst>
                <a:ext uri="{FF2B5EF4-FFF2-40B4-BE49-F238E27FC236}">
                  <a16:creationId xmlns:a16="http://schemas.microsoft.com/office/drawing/2014/main" id="{7C9D795C-C4BB-4FEF-8F91-9B5E19A20295}"/>
                </a:ext>
              </a:extLst>
            </p:cNvPr>
            <p:cNvSpPr txBox="1"/>
            <p:nvPr/>
          </p:nvSpPr>
          <p:spPr>
            <a:xfrm>
              <a:off x="8628908" y="3412078"/>
              <a:ext cx="340158" cy="461665"/>
            </a:xfrm>
            <a:prstGeom prst="rect">
              <a:avLst/>
            </a:prstGeom>
            <a:noFill/>
          </p:spPr>
          <p:txBody>
            <a:bodyPr wrap="none" rtlCol="0">
              <a:spAutoFit/>
            </a:bodyPr>
            <a:lstStyle/>
            <a:p>
              <a:r>
                <a:rPr lang="en-US" sz="2400" dirty="0">
                  <a:solidFill>
                    <a:schemeClr val="bg1"/>
                  </a:solidFill>
                </a:rPr>
                <a:t>8</a:t>
              </a:r>
            </a:p>
          </p:txBody>
        </p:sp>
        <p:sp>
          <p:nvSpPr>
            <p:cNvPr id="104" name="TextBox 103">
              <a:extLst>
                <a:ext uri="{FF2B5EF4-FFF2-40B4-BE49-F238E27FC236}">
                  <a16:creationId xmlns:a16="http://schemas.microsoft.com/office/drawing/2014/main" id="{29B1BFF5-F666-4E70-B791-A4CFA11744FD}"/>
                </a:ext>
              </a:extLst>
            </p:cNvPr>
            <p:cNvSpPr txBox="1"/>
            <p:nvPr/>
          </p:nvSpPr>
          <p:spPr>
            <a:xfrm>
              <a:off x="6009533" y="3259678"/>
              <a:ext cx="340158" cy="461665"/>
            </a:xfrm>
            <a:prstGeom prst="rect">
              <a:avLst/>
            </a:prstGeom>
            <a:noFill/>
          </p:spPr>
          <p:txBody>
            <a:bodyPr wrap="none" rtlCol="0">
              <a:spAutoFit/>
            </a:bodyPr>
            <a:lstStyle/>
            <a:p>
              <a:r>
                <a:rPr lang="en-US" sz="2400" dirty="0"/>
                <a:t>8</a:t>
              </a:r>
            </a:p>
          </p:txBody>
        </p:sp>
      </p:grpSp>
    </p:spTree>
    <p:extLst>
      <p:ext uri="{BB962C8B-B14F-4D97-AF65-F5344CB8AC3E}">
        <p14:creationId xmlns:p14="http://schemas.microsoft.com/office/powerpoint/2010/main" val="990184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95A0FD88-D877-40E5-8D90-0E2535CCE334}"/>
              </a:ext>
            </a:extLst>
          </p:cNvPr>
          <p:cNvGrpSpPr/>
          <p:nvPr/>
        </p:nvGrpSpPr>
        <p:grpSpPr>
          <a:xfrm>
            <a:off x="1485690" y="248577"/>
            <a:ext cx="10191386" cy="6861835"/>
            <a:chOff x="1077148" y="692461"/>
            <a:chExt cx="10191386" cy="6861835"/>
          </a:xfrm>
        </p:grpSpPr>
        <p:grpSp>
          <p:nvGrpSpPr>
            <p:cNvPr id="11" name="Group 10">
              <a:extLst>
                <a:ext uri="{FF2B5EF4-FFF2-40B4-BE49-F238E27FC236}">
                  <a16:creationId xmlns:a16="http://schemas.microsoft.com/office/drawing/2014/main" id="{D6F8252B-A2B3-4B83-90BC-DBC507A7ABB0}"/>
                </a:ext>
              </a:extLst>
            </p:cNvPr>
            <p:cNvGrpSpPr/>
            <p:nvPr/>
          </p:nvGrpSpPr>
          <p:grpSpPr>
            <a:xfrm>
              <a:off x="2303400" y="692461"/>
              <a:ext cx="8965134" cy="6861835"/>
              <a:chOff x="-102455" y="0"/>
              <a:chExt cx="8965134" cy="6861835"/>
            </a:xfrm>
          </p:grpSpPr>
          <p:sp>
            <p:nvSpPr>
              <p:cNvPr id="6" name="TextBox 5">
                <a:extLst>
                  <a:ext uri="{FF2B5EF4-FFF2-40B4-BE49-F238E27FC236}">
                    <a16:creationId xmlns:a16="http://schemas.microsoft.com/office/drawing/2014/main" id="{0E75E0D2-C1B9-4460-BF83-9D8CB7DB59AC}"/>
                  </a:ext>
                </a:extLst>
              </p:cNvPr>
              <p:cNvSpPr txBox="1"/>
              <p:nvPr/>
            </p:nvSpPr>
            <p:spPr>
              <a:xfrm>
                <a:off x="-102455" y="103514"/>
                <a:ext cx="7538089" cy="523220"/>
              </a:xfrm>
              <a:prstGeom prst="rect">
                <a:avLst/>
              </a:prstGeom>
              <a:noFill/>
            </p:spPr>
            <p:txBody>
              <a:bodyPr wrap="none" rtlCol="0">
                <a:spAutoFit/>
              </a:bodyPr>
              <a:lstStyle/>
              <a:p>
                <a:r>
                  <a:rPr lang="en-US" sz="2800" b="1" dirty="0"/>
                  <a:t> 2x2 Elliptical Array, 125 nm x 100 nm, S = 250 nm</a:t>
                </a:r>
              </a:p>
            </p:txBody>
          </p:sp>
          <p:graphicFrame>
            <p:nvGraphicFramePr>
              <p:cNvPr id="10" name="Object 9">
                <a:extLst>
                  <a:ext uri="{FF2B5EF4-FFF2-40B4-BE49-F238E27FC236}">
                    <a16:creationId xmlns:a16="http://schemas.microsoft.com/office/drawing/2014/main" id="{08069A61-938F-4001-9BCB-3B52E5F5057B}"/>
                  </a:ext>
                </a:extLst>
              </p:cNvPr>
              <p:cNvGraphicFramePr>
                <a:graphicFrameLocks noChangeAspect="1"/>
              </p:cNvGraphicFramePr>
              <p:nvPr>
                <p:extLst>
                  <p:ext uri="{D42A27DB-BD31-4B8C-83A1-F6EECF244321}">
                    <p14:modId xmlns:p14="http://schemas.microsoft.com/office/powerpoint/2010/main" val="1205198720"/>
                  </p:ext>
                </p:extLst>
              </p:nvPr>
            </p:nvGraphicFramePr>
            <p:xfrm>
              <a:off x="-17755" y="0"/>
              <a:ext cx="8880434" cy="6861835"/>
            </p:xfrm>
            <a:graphic>
              <a:graphicData uri="http://schemas.openxmlformats.org/presentationml/2006/ole">
                <mc:AlternateContent xmlns:mc="http://schemas.openxmlformats.org/markup-compatibility/2006">
                  <mc:Choice xmlns:v="urn:schemas-microsoft-com:vml" Requires="v">
                    <p:oleObj name="Graph" r:id="rId2" imgW="4023360" imgH="3108960" progId="Origin50.Graph">
                      <p:embed/>
                    </p:oleObj>
                  </mc:Choice>
                  <mc:Fallback>
                    <p:oleObj name="Graph" r:id="rId2" imgW="4023360" imgH="3108960" progId="Origin50.Graph">
                      <p:embed/>
                      <p:pic>
                        <p:nvPicPr>
                          <p:cNvPr id="0" name=""/>
                          <p:cNvPicPr/>
                          <p:nvPr/>
                        </p:nvPicPr>
                        <p:blipFill>
                          <a:blip r:embed="rId3"/>
                          <a:stretch>
                            <a:fillRect/>
                          </a:stretch>
                        </p:blipFill>
                        <p:spPr>
                          <a:xfrm>
                            <a:off x="-17755" y="0"/>
                            <a:ext cx="8880434" cy="6861835"/>
                          </a:xfrm>
                          <a:prstGeom prst="rect">
                            <a:avLst/>
                          </a:prstGeom>
                        </p:spPr>
                      </p:pic>
                    </p:oleObj>
                  </mc:Fallback>
                </mc:AlternateContent>
              </a:graphicData>
            </a:graphic>
          </p:graphicFrame>
        </p:grpSp>
        <p:pic>
          <p:nvPicPr>
            <p:cNvPr id="3" name="Picture 2">
              <a:extLst>
                <a:ext uri="{FF2B5EF4-FFF2-40B4-BE49-F238E27FC236}">
                  <a16:creationId xmlns:a16="http://schemas.microsoft.com/office/drawing/2014/main" id="{4D40659F-9280-4F77-922A-93010A590ED3}"/>
                </a:ext>
              </a:extLst>
            </p:cNvPr>
            <p:cNvPicPr>
              <a:picLocks noChangeAspect="1"/>
            </p:cNvPicPr>
            <p:nvPr/>
          </p:nvPicPr>
          <p:blipFill rotWithShape="1">
            <a:blip r:embed="rId4">
              <a:extLst>
                <a:ext uri="{28A0092B-C50C-407E-A947-70E740481C1C}">
                  <a14:useLocalDpi xmlns:a14="http://schemas.microsoft.com/office/drawing/2010/main" val="0"/>
                </a:ext>
              </a:extLst>
            </a:blip>
            <a:srcRect l="42097" t="64596" r="41900" b="10097"/>
            <a:stretch/>
          </p:blipFill>
          <p:spPr>
            <a:xfrm>
              <a:off x="6889070" y="1802167"/>
              <a:ext cx="1600200" cy="1280160"/>
            </a:xfrm>
            <a:prstGeom prst="rect">
              <a:avLst/>
            </a:prstGeom>
          </p:spPr>
        </p:pic>
        <p:pic>
          <p:nvPicPr>
            <p:cNvPr id="5" name="Picture 4">
              <a:extLst>
                <a:ext uri="{FF2B5EF4-FFF2-40B4-BE49-F238E27FC236}">
                  <a16:creationId xmlns:a16="http://schemas.microsoft.com/office/drawing/2014/main" id="{06B94BAF-7F1D-4FF9-BA01-AC515C6221F0}"/>
                </a:ext>
              </a:extLst>
            </p:cNvPr>
            <p:cNvPicPr>
              <a:picLocks/>
            </p:cNvPicPr>
            <p:nvPr/>
          </p:nvPicPr>
          <p:blipFill rotWithShape="1">
            <a:blip r:embed="rId5">
              <a:extLst>
                <a:ext uri="{28A0092B-C50C-407E-A947-70E740481C1C}">
                  <a14:useLocalDpi xmlns:a14="http://schemas.microsoft.com/office/drawing/2010/main" val="0"/>
                </a:ext>
              </a:extLst>
            </a:blip>
            <a:srcRect l="42244" t="64596" r="41900" b="10097"/>
            <a:stretch/>
          </p:blipFill>
          <p:spPr>
            <a:xfrm>
              <a:off x="6889070" y="3101377"/>
              <a:ext cx="1600200" cy="1280160"/>
            </a:xfrm>
            <a:prstGeom prst="rect">
              <a:avLst/>
            </a:prstGeom>
          </p:spPr>
        </p:pic>
        <p:pic>
          <p:nvPicPr>
            <p:cNvPr id="8" name="Picture 7">
              <a:extLst>
                <a:ext uri="{FF2B5EF4-FFF2-40B4-BE49-F238E27FC236}">
                  <a16:creationId xmlns:a16="http://schemas.microsoft.com/office/drawing/2014/main" id="{1C028FC2-33AA-4897-80CB-8B6A92704CDB}"/>
                </a:ext>
              </a:extLst>
            </p:cNvPr>
            <p:cNvPicPr>
              <a:picLocks/>
            </p:cNvPicPr>
            <p:nvPr/>
          </p:nvPicPr>
          <p:blipFill rotWithShape="1">
            <a:blip r:embed="rId6">
              <a:extLst>
                <a:ext uri="{28A0092B-C50C-407E-A947-70E740481C1C}">
                  <a14:useLocalDpi xmlns:a14="http://schemas.microsoft.com/office/drawing/2010/main" val="0"/>
                </a:ext>
              </a:extLst>
            </a:blip>
            <a:srcRect l="42281" t="65278" r="42045" b="10097"/>
            <a:stretch/>
          </p:blipFill>
          <p:spPr>
            <a:xfrm>
              <a:off x="3702731" y="1422709"/>
              <a:ext cx="1600200" cy="1280160"/>
            </a:xfrm>
            <a:prstGeom prst="rect">
              <a:avLst/>
            </a:prstGeom>
          </p:spPr>
        </p:pic>
        <p:pic>
          <p:nvPicPr>
            <p:cNvPr id="12" name="Picture 11">
              <a:extLst>
                <a:ext uri="{FF2B5EF4-FFF2-40B4-BE49-F238E27FC236}">
                  <a16:creationId xmlns:a16="http://schemas.microsoft.com/office/drawing/2014/main" id="{E7543257-8752-4CD5-8A3A-60A08AC89128}"/>
                </a:ext>
              </a:extLst>
            </p:cNvPr>
            <p:cNvPicPr>
              <a:picLocks/>
            </p:cNvPicPr>
            <p:nvPr/>
          </p:nvPicPr>
          <p:blipFill rotWithShape="1">
            <a:blip r:embed="rId7">
              <a:extLst>
                <a:ext uri="{28A0092B-C50C-407E-A947-70E740481C1C}">
                  <a14:useLocalDpi xmlns:a14="http://schemas.microsoft.com/office/drawing/2010/main" val="0"/>
                </a:ext>
              </a:extLst>
            </a:blip>
            <a:srcRect l="42317" t="65114" r="42047" b="10097"/>
            <a:stretch/>
          </p:blipFill>
          <p:spPr>
            <a:xfrm>
              <a:off x="3702731" y="2721919"/>
              <a:ext cx="1600200" cy="1280160"/>
            </a:xfrm>
            <a:prstGeom prst="rect">
              <a:avLst/>
            </a:prstGeom>
          </p:spPr>
        </p:pic>
        <p:sp>
          <p:nvSpPr>
            <p:cNvPr id="13" name="TextBox 12">
              <a:extLst>
                <a:ext uri="{FF2B5EF4-FFF2-40B4-BE49-F238E27FC236}">
                  <a16:creationId xmlns:a16="http://schemas.microsoft.com/office/drawing/2014/main" id="{F769E084-CAF8-4E3E-9618-4608C919F484}"/>
                </a:ext>
              </a:extLst>
            </p:cNvPr>
            <p:cNvSpPr txBox="1"/>
            <p:nvPr/>
          </p:nvSpPr>
          <p:spPr>
            <a:xfrm>
              <a:off x="7434132" y="1807963"/>
              <a:ext cx="510075" cy="830997"/>
            </a:xfrm>
            <a:prstGeom prst="rect">
              <a:avLst/>
            </a:prstGeom>
            <a:noFill/>
          </p:spPr>
          <p:txBody>
            <a:bodyPr wrap="none" rtlCol="0">
              <a:spAutoFit/>
            </a:bodyPr>
            <a:lstStyle/>
            <a:p>
              <a:pPr algn="ctr"/>
              <a:r>
                <a:rPr lang="en-US" sz="2400" dirty="0">
                  <a:solidFill>
                    <a:schemeClr val="bg1"/>
                  </a:solidFill>
                </a:rPr>
                <a:t>1</a:t>
              </a:r>
            </a:p>
            <a:p>
              <a:pPr algn="ctr"/>
              <a:r>
                <a:rPr lang="en-US" sz="2400" dirty="0">
                  <a:solidFill>
                    <a:schemeClr val="bg1"/>
                  </a:solidFill>
                </a:rPr>
                <a:t>Co</a:t>
              </a:r>
            </a:p>
          </p:txBody>
        </p:sp>
        <p:sp>
          <p:nvSpPr>
            <p:cNvPr id="14" name="TextBox 13">
              <a:extLst>
                <a:ext uri="{FF2B5EF4-FFF2-40B4-BE49-F238E27FC236}">
                  <a16:creationId xmlns:a16="http://schemas.microsoft.com/office/drawing/2014/main" id="{1F7C5C0F-61A5-42BF-813F-3FD090108393}"/>
                </a:ext>
              </a:extLst>
            </p:cNvPr>
            <p:cNvSpPr txBox="1"/>
            <p:nvPr/>
          </p:nvSpPr>
          <p:spPr>
            <a:xfrm>
              <a:off x="7446859" y="3510624"/>
              <a:ext cx="484620" cy="461665"/>
            </a:xfrm>
            <a:prstGeom prst="rect">
              <a:avLst/>
            </a:prstGeom>
            <a:noFill/>
          </p:spPr>
          <p:txBody>
            <a:bodyPr wrap="none" rtlCol="0">
              <a:spAutoFit/>
            </a:bodyPr>
            <a:lstStyle/>
            <a:p>
              <a:r>
                <a:rPr lang="en-US" sz="2400" dirty="0">
                  <a:solidFill>
                    <a:schemeClr val="bg1"/>
                  </a:solidFill>
                </a:rPr>
                <a:t>Py</a:t>
              </a:r>
            </a:p>
          </p:txBody>
        </p:sp>
        <p:sp>
          <p:nvSpPr>
            <p:cNvPr id="16" name="TextBox 15">
              <a:extLst>
                <a:ext uri="{FF2B5EF4-FFF2-40B4-BE49-F238E27FC236}">
                  <a16:creationId xmlns:a16="http://schemas.microsoft.com/office/drawing/2014/main" id="{F9F3B34B-9635-443D-AE98-85D8FBF92F3A}"/>
                </a:ext>
              </a:extLst>
            </p:cNvPr>
            <p:cNvSpPr txBox="1"/>
            <p:nvPr/>
          </p:nvSpPr>
          <p:spPr>
            <a:xfrm>
              <a:off x="4213011" y="1427704"/>
              <a:ext cx="510075" cy="830997"/>
            </a:xfrm>
            <a:prstGeom prst="rect">
              <a:avLst/>
            </a:prstGeom>
            <a:noFill/>
          </p:spPr>
          <p:txBody>
            <a:bodyPr wrap="none" rtlCol="0">
              <a:spAutoFit/>
            </a:bodyPr>
            <a:lstStyle/>
            <a:p>
              <a:pPr algn="ctr"/>
              <a:r>
                <a:rPr lang="en-US" sz="2400" dirty="0">
                  <a:solidFill>
                    <a:schemeClr val="bg1"/>
                  </a:solidFill>
                </a:rPr>
                <a:t>2</a:t>
              </a:r>
            </a:p>
            <a:p>
              <a:pPr algn="ctr"/>
              <a:r>
                <a:rPr lang="en-US" sz="2400" dirty="0">
                  <a:solidFill>
                    <a:schemeClr val="bg1"/>
                  </a:solidFill>
                </a:rPr>
                <a:t>Co</a:t>
              </a:r>
            </a:p>
          </p:txBody>
        </p:sp>
        <p:sp>
          <p:nvSpPr>
            <p:cNvPr id="18" name="TextBox 17">
              <a:extLst>
                <a:ext uri="{FF2B5EF4-FFF2-40B4-BE49-F238E27FC236}">
                  <a16:creationId xmlns:a16="http://schemas.microsoft.com/office/drawing/2014/main" id="{7AD1A2AD-2BD1-4A70-9190-466755A35B9B}"/>
                </a:ext>
              </a:extLst>
            </p:cNvPr>
            <p:cNvSpPr txBox="1"/>
            <p:nvPr/>
          </p:nvSpPr>
          <p:spPr>
            <a:xfrm>
              <a:off x="4225738" y="3130365"/>
              <a:ext cx="484620" cy="461665"/>
            </a:xfrm>
            <a:prstGeom prst="rect">
              <a:avLst/>
            </a:prstGeom>
            <a:noFill/>
          </p:spPr>
          <p:txBody>
            <a:bodyPr wrap="none" rtlCol="0">
              <a:spAutoFit/>
            </a:bodyPr>
            <a:lstStyle/>
            <a:p>
              <a:r>
                <a:rPr lang="en-US" sz="2400" dirty="0">
                  <a:solidFill>
                    <a:schemeClr val="bg1"/>
                  </a:solidFill>
                </a:rPr>
                <a:t>Py</a:t>
              </a:r>
            </a:p>
          </p:txBody>
        </p:sp>
        <p:pic>
          <p:nvPicPr>
            <p:cNvPr id="20" name="Picture 19">
              <a:extLst>
                <a:ext uri="{FF2B5EF4-FFF2-40B4-BE49-F238E27FC236}">
                  <a16:creationId xmlns:a16="http://schemas.microsoft.com/office/drawing/2014/main" id="{72BF9529-19AE-41AD-9631-B41699FCE440}"/>
                </a:ext>
              </a:extLst>
            </p:cNvPr>
            <p:cNvPicPr>
              <a:picLocks/>
            </p:cNvPicPr>
            <p:nvPr/>
          </p:nvPicPr>
          <p:blipFill rotWithShape="1">
            <a:blip r:embed="rId8">
              <a:extLst>
                <a:ext uri="{28A0092B-C50C-407E-A947-70E740481C1C}">
                  <a14:useLocalDpi xmlns:a14="http://schemas.microsoft.com/office/drawing/2010/main" val="0"/>
                </a:ext>
              </a:extLst>
            </a:blip>
            <a:srcRect l="42170" t="65372" r="42121" b="10097"/>
            <a:stretch/>
          </p:blipFill>
          <p:spPr>
            <a:xfrm>
              <a:off x="1085391" y="1232209"/>
              <a:ext cx="1600200" cy="1280160"/>
            </a:xfrm>
            <a:prstGeom prst="rect">
              <a:avLst/>
            </a:prstGeom>
          </p:spPr>
        </p:pic>
        <p:pic>
          <p:nvPicPr>
            <p:cNvPr id="22" name="Picture 21">
              <a:extLst>
                <a:ext uri="{FF2B5EF4-FFF2-40B4-BE49-F238E27FC236}">
                  <a16:creationId xmlns:a16="http://schemas.microsoft.com/office/drawing/2014/main" id="{5FA7D19E-D9C3-4BB5-B68E-E3CFA1C9BEAC}"/>
                </a:ext>
              </a:extLst>
            </p:cNvPr>
            <p:cNvPicPr>
              <a:picLocks/>
            </p:cNvPicPr>
            <p:nvPr/>
          </p:nvPicPr>
          <p:blipFill rotWithShape="1">
            <a:blip r:embed="rId9">
              <a:extLst>
                <a:ext uri="{28A0092B-C50C-407E-A947-70E740481C1C}">
                  <a14:useLocalDpi xmlns:a14="http://schemas.microsoft.com/office/drawing/2010/main" val="0"/>
                </a:ext>
              </a:extLst>
            </a:blip>
            <a:srcRect l="42202" t="65417" r="42203" b="10097"/>
            <a:stretch/>
          </p:blipFill>
          <p:spPr>
            <a:xfrm>
              <a:off x="1085391" y="2531419"/>
              <a:ext cx="1600200" cy="1280160"/>
            </a:xfrm>
            <a:prstGeom prst="rect">
              <a:avLst/>
            </a:prstGeom>
          </p:spPr>
        </p:pic>
        <p:sp>
          <p:nvSpPr>
            <p:cNvPr id="24" name="TextBox 23">
              <a:extLst>
                <a:ext uri="{FF2B5EF4-FFF2-40B4-BE49-F238E27FC236}">
                  <a16:creationId xmlns:a16="http://schemas.microsoft.com/office/drawing/2014/main" id="{768A3F47-CAB0-4AF4-B265-4D347D922B0D}"/>
                </a:ext>
              </a:extLst>
            </p:cNvPr>
            <p:cNvSpPr txBox="1"/>
            <p:nvPr/>
          </p:nvSpPr>
          <p:spPr>
            <a:xfrm>
              <a:off x="1622211" y="1237204"/>
              <a:ext cx="510075" cy="830997"/>
            </a:xfrm>
            <a:prstGeom prst="rect">
              <a:avLst/>
            </a:prstGeom>
            <a:noFill/>
          </p:spPr>
          <p:txBody>
            <a:bodyPr wrap="none" rtlCol="0">
              <a:spAutoFit/>
            </a:bodyPr>
            <a:lstStyle/>
            <a:p>
              <a:pPr algn="ctr"/>
              <a:r>
                <a:rPr lang="en-US" sz="2400" dirty="0">
                  <a:solidFill>
                    <a:schemeClr val="bg1"/>
                  </a:solidFill>
                </a:rPr>
                <a:t>3</a:t>
              </a:r>
            </a:p>
            <a:p>
              <a:pPr algn="ctr"/>
              <a:r>
                <a:rPr lang="en-US" sz="2400" dirty="0">
                  <a:solidFill>
                    <a:schemeClr val="bg1"/>
                  </a:solidFill>
                </a:rPr>
                <a:t>Co</a:t>
              </a:r>
            </a:p>
          </p:txBody>
        </p:sp>
        <p:sp>
          <p:nvSpPr>
            <p:cNvPr id="26" name="TextBox 25">
              <a:extLst>
                <a:ext uri="{FF2B5EF4-FFF2-40B4-BE49-F238E27FC236}">
                  <a16:creationId xmlns:a16="http://schemas.microsoft.com/office/drawing/2014/main" id="{518DD175-2FD3-4713-A32B-2713A20C3F3B}"/>
                </a:ext>
              </a:extLst>
            </p:cNvPr>
            <p:cNvSpPr txBox="1"/>
            <p:nvPr/>
          </p:nvSpPr>
          <p:spPr>
            <a:xfrm>
              <a:off x="1634938" y="2939865"/>
              <a:ext cx="484620" cy="461665"/>
            </a:xfrm>
            <a:prstGeom prst="rect">
              <a:avLst/>
            </a:prstGeom>
            <a:noFill/>
          </p:spPr>
          <p:txBody>
            <a:bodyPr wrap="none" rtlCol="0">
              <a:spAutoFit/>
            </a:bodyPr>
            <a:lstStyle/>
            <a:p>
              <a:r>
                <a:rPr lang="en-US" sz="2400" dirty="0">
                  <a:solidFill>
                    <a:schemeClr val="bg1"/>
                  </a:solidFill>
                </a:rPr>
                <a:t>Py</a:t>
              </a:r>
            </a:p>
          </p:txBody>
        </p:sp>
        <p:pic>
          <p:nvPicPr>
            <p:cNvPr id="28" name="Picture 27">
              <a:extLst>
                <a:ext uri="{FF2B5EF4-FFF2-40B4-BE49-F238E27FC236}">
                  <a16:creationId xmlns:a16="http://schemas.microsoft.com/office/drawing/2014/main" id="{5CE45EA9-1A53-481D-9F9C-982269D33479}"/>
                </a:ext>
              </a:extLst>
            </p:cNvPr>
            <p:cNvPicPr>
              <a:picLocks/>
            </p:cNvPicPr>
            <p:nvPr/>
          </p:nvPicPr>
          <p:blipFill rotWithShape="1">
            <a:blip r:embed="rId10">
              <a:extLst>
                <a:ext uri="{28A0092B-C50C-407E-A947-70E740481C1C}">
                  <a14:useLocalDpi xmlns:a14="http://schemas.microsoft.com/office/drawing/2010/main" val="0"/>
                </a:ext>
              </a:extLst>
            </a:blip>
            <a:srcRect l="42124" t="65417" r="41809" b="10097"/>
            <a:stretch/>
          </p:blipFill>
          <p:spPr>
            <a:xfrm>
              <a:off x="1077148" y="4002079"/>
              <a:ext cx="1600200" cy="1280160"/>
            </a:xfrm>
            <a:prstGeom prst="rect">
              <a:avLst/>
            </a:prstGeom>
          </p:spPr>
        </p:pic>
        <p:pic>
          <p:nvPicPr>
            <p:cNvPr id="30" name="Picture 29">
              <a:extLst>
                <a:ext uri="{FF2B5EF4-FFF2-40B4-BE49-F238E27FC236}">
                  <a16:creationId xmlns:a16="http://schemas.microsoft.com/office/drawing/2014/main" id="{E8EA5CF1-C0D6-4532-A69F-F35B39E74BCC}"/>
                </a:ext>
              </a:extLst>
            </p:cNvPr>
            <p:cNvPicPr>
              <a:picLocks/>
            </p:cNvPicPr>
            <p:nvPr/>
          </p:nvPicPr>
          <p:blipFill rotWithShape="1">
            <a:blip r:embed="rId11">
              <a:extLst>
                <a:ext uri="{28A0092B-C50C-407E-A947-70E740481C1C}">
                  <a14:useLocalDpi xmlns:a14="http://schemas.microsoft.com/office/drawing/2010/main" val="0"/>
                </a:ext>
              </a:extLst>
            </a:blip>
            <a:srcRect l="42360" t="65555" r="42124" b="10097"/>
            <a:stretch/>
          </p:blipFill>
          <p:spPr>
            <a:xfrm>
              <a:off x="1077148" y="5301289"/>
              <a:ext cx="1600200" cy="1280160"/>
            </a:xfrm>
            <a:prstGeom prst="rect">
              <a:avLst/>
            </a:prstGeom>
          </p:spPr>
        </p:pic>
        <p:sp>
          <p:nvSpPr>
            <p:cNvPr id="32" name="TextBox 31">
              <a:extLst>
                <a:ext uri="{FF2B5EF4-FFF2-40B4-BE49-F238E27FC236}">
                  <a16:creationId xmlns:a16="http://schemas.microsoft.com/office/drawing/2014/main" id="{5FEDA950-8E84-413C-882D-218906C528CF}"/>
                </a:ext>
              </a:extLst>
            </p:cNvPr>
            <p:cNvSpPr txBox="1"/>
            <p:nvPr/>
          </p:nvSpPr>
          <p:spPr>
            <a:xfrm>
              <a:off x="1622211" y="4008979"/>
              <a:ext cx="510075" cy="830997"/>
            </a:xfrm>
            <a:prstGeom prst="rect">
              <a:avLst/>
            </a:prstGeom>
            <a:noFill/>
          </p:spPr>
          <p:txBody>
            <a:bodyPr wrap="none" rtlCol="0">
              <a:spAutoFit/>
            </a:bodyPr>
            <a:lstStyle/>
            <a:p>
              <a:pPr algn="ctr"/>
              <a:r>
                <a:rPr lang="en-US" sz="2400" dirty="0">
                  <a:solidFill>
                    <a:schemeClr val="bg1"/>
                  </a:solidFill>
                </a:rPr>
                <a:t>4</a:t>
              </a:r>
            </a:p>
            <a:p>
              <a:pPr algn="ctr"/>
              <a:r>
                <a:rPr lang="en-US" sz="2400" dirty="0">
                  <a:solidFill>
                    <a:schemeClr val="bg1"/>
                  </a:solidFill>
                </a:rPr>
                <a:t>Co</a:t>
              </a:r>
            </a:p>
          </p:txBody>
        </p:sp>
        <p:sp>
          <p:nvSpPr>
            <p:cNvPr id="34" name="TextBox 33">
              <a:extLst>
                <a:ext uri="{FF2B5EF4-FFF2-40B4-BE49-F238E27FC236}">
                  <a16:creationId xmlns:a16="http://schemas.microsoft.com/office/drawing/2014/main" id="{239D6CB7-6302-4FD6-B165-7D576D62AF8C}"/>
                </a:ext>
              </a:extLst>
            </p:cNvPr>
            <p:cNvSpPr txBox="1"/>
            <p:nvPr/>
          </p:nvSpPr>
          <p:spPr>
            <a:xfrm>
              <a:off x="1634938" y="5711640"/>
              <a:ext cx="484620" cy="461665"/>
            </a:xfrm>
            <a:prstGeom prst="rect">
              <a:avLst/>
            </a:prstGeom>
            <a:noFill/>
          </p:spPr>
          <p:txBody>
            <a:bodyPr wrap="none" rtlCol="0">
              <a:spAutoFit/>
            </a:bodyPr>
            <a:lstStyle/>
            <a:p>
              <a:r>
                <a:rPr lang="en-US" sz="2400" dirty="0">
                  <a:solidFill>
                    <a:schemeClr val="bg1"/>
                  </a:solidFill>
                </a:rPr>
                <a:t>Py</a:t>
              </a:r>
            </a:p>
          </p:txBody>
        </p:sp>
        <p:pic>
          <p:nvPicPr>
            <p:cNvPr id="44" name="Picture 43">
              <a:extLst>
                <a:ext uri="{FF2B5EF4-FFF2-40B4-BE49-F238E27FC236}">
                  <a16:creationId xmlns:a16="http://schemas.microsoft.com/office/drawing/2014/main" id="{9326E8B7-0BA5-42F2-AC54-701D0F19D3A2}"/>
                </a:ext>
              </a:extLst>
            </p:cNvPr>
            <p:cNvPicPr>
              <a:picLocks/>
            </p:cNvPicPr>
            <p:nvPr/>
          </p:nvPicPr>
          <p:blipFill rotWithShape="1">
            <a:blip r:embed="rId12">
              <a:extLst>
                <a:ext uri="{28A0092B-C50C-407E-A947-70E740481C1C}">
                  <a14:useLocalDpi xmlns:a14="http://schemas.microsoft.com/office/drawing/2010/main" val="0"/>
                </a:ext>
              </a:extLst>
            </a:blip>
            <a:srcRect l="42282" t="65417" r="42359" b="10097"/>
            <a:stretch/>
          </p:blipFill>
          <p:spPr>
            <a:xfrm>
              <a:off x="8823848" y="1232209"/>
              <a:ext cx="1600200" cy="1280160"/>
            </a:xfrm>
            <a:prstGeom prst="rect">
              <a:avLst/>
            </a:prstGeom>
          </p:spPr>
        </p:pic>
        <p:sp>
          <p:nvSpPr>
            <p:cNvPr id="40" name="TextBox 39">
              <a:extLst>
                <a:ext uri="{FF2B5EF4-FFF2-40B4-BE49-F238E27FC236}">
                  <a16:creationId xmlns:a16="http://schemas.microsoft.com/office/drawing/2014/main" id="{671488AA-9662-48E0-A159-2FC966ABBFC5}"/>
                </a:ext>
              </a:extLst>
            </p:cNvPr>
            <p:cNvSpPr txBox="1"/>
            <p:nvPr/>
          </p:nvSpPr>
          <p:spPr>
            <a:xfrm>
              <a:off x="9359386" y="1237204"/>
              <a:ext cx="510075" cy="830997"/>
            </a:xfrm>
            <a:prstGeom prst="rect">
              <a:avLst/>
            </a:prstGeom>
            <a:noFill/>
          </p:spPr>
          <p:txBody>
            <a:bodyPr wrap="none" rtlCol="0">
              <a:spAutoFit/>
            </a:bodyPr>
            <a:lstStyle/>
            <a:p>
              <a:pPr algn="ctr"/>
              <a:r>
                <a:rPr lang="en-US" sz="2400" dirty="0">
                  <a:solidFill>
                    <a:schemeClr val="bg1"/>
                  </a:solidFill>
                </a:rPr>
                <a:t>5</a:t>
              </a:r>
            </a:p>
            <a:p>
              <a:pPr algn="ctr"/>
              <a:r>
                <a:rPr lang="en-US" sz="2400" dirty="0">
                  <a:solidFill>
                    <a:schemeClr val="bg1"/>
                  </a:solidFill>
                </a:rPr>
                <a:t>Co</a:t>
              </a:r>
            </a:p>
          </p:txBody>
        </p:sp>
        <p:pic>
          <p:nvPicPr>
            <p:cNvPr id="46" name="Picture 45">
              <a:extLst>
                <a:ext uri="{FF2B5EF4-FFF2-40B4-BE49-F238E27FC236}">
                  <a16:creationId xmlns:a16="http://schemas.microsoft.com/office/drawing/2014/main" id="{86473D4C-E420-4012-9AAF-AA9E0E4DE09B}"/>
                </a:ext>
              </a:extLst>
            </p:cNvPr>
            <p:cNvPicPr>
              <a:picLocks/>
            </p:cNvPicPr>
            <p:nvPr/>
          </p:nvPicPr>
          <p:blipFill rotWithShape="1">
            <a:blip r:embed="rId13">
              <a:extLst>
                <a:ext uri="{28A0092B-C50C-407E-A947-70E740481C1C}">
                  <a14:useLocalDpi xmlns:a14="http://schemas.microsoft.com/office/drawing/2010/main" val="0"/>
                </a:ext>
              </a:extLst>
            </a:blip>
            <a:srcRect l="42440" t="65000" r="41966" b="10096"/>
            <a:stretch/>
          </p:blipFill>
          <p:spPr>
            <a:xfrm>
              <a:off x="8823848" y="2530617"/>
              <a:ext cx="1600200" cy="1280160"/>
            </a:xfrm>
            <a:prstGeom prst="rect">
              <a:avLst/>
            </a:prstGeom>
          </p:spPr>
        </p:pic>
        <p:sp>
          <p:nvSpPr>
            <p:cNvPr id="42" name="TextBox 41">
              <a:extLst>
                <a:ext uri="{FF2B5EF4-FFF2-40B4-BE49-F238E27FC236}">
                  <a16:creationId xmlns:a16="http://schemas.microsoft.com/office/drawing/2014/main" id="{4D29F299-3CB4-4F68-8A3B-7898B7243210}"/>
                </a:ext>
              </a:extLst>
            </p:cNvPr>
            <p:cNvSpPr txBox="1"/>
            <p:nvPr/>
          </p:nvSpPr>
          <p:spPr>
            <a:xfrm>
              <a:off x="9372113" y="2939865"/>
              <a:ext cx="484620" cy="461665"/>
            </a:xfrm>
            <a:prstGeom prst="rect">
              <a:avLst/>
            </a:prstGeom>
            <a:noFill/>
          </p:spPr>
          <p:txBody>
            <a:bodyPr wrap="none" rtlCol="0">
              <a:spAutoFit/>
            </a:bodyPr>
            <a:lstStyle/>
            <a:p>
              <a:r>
                <a:rPr lang="en-US" sz="2400" dirty="0">
                  <a:solidFill>
                    <a:schemeClr val="bg1"/>
                  </a:solidFill>
                </a:rPr>
                <a:t>Py</a:t>
              </a:r>
            </a:p>
          </p:txBody>
        </p:sp>
        <p:pic>
          <p:nvPicPr>
            <p:cNvPr id="48" name="Picture 47">
              <a:extLst>
                <a:ext uri="{FF2B5EF4-FFF2-40B4-BE49-F238E27FC236}">
                  <a16:creationId xmlns:a16="http://schemas.microsoft.com/office/drawing/2014/main" id="{2AB4D4FD-17E4-4552-BCF4-FB679C46E0AE}"/>
                </a:ext>
              </a:extLst>
            </p:cNvPr>
            <p:cNvPicPr>
              <a:picLocks/>
            </p:cNvPicPr>
            <p:nvPr/>
          </p:nvPicPr>
          <p:blipFill rotWithShape="1">
            <a:blip r:embed="rId14">
              <a:extLst>
                <a:ext uri="{28A0092B-C50C-407E-A947-70E740481C1C}">
                  <a14:useLocalDpi xmlns:a14="http://schemas.microsoft.com/office/drawing/2010/main" val="0"/>
                </a:ext>
              </a:extLst>
            </a:blip>
            <a:srcRect l="42282" t="65417" r="41887" b="9984"/>
            <a:stretch/>
          </p:blipFill>
          <p:spPr>
            <a:xfrm>
              <a:off x="8823848" y="4002079"/>
              <a:ext cx="1600200" cy="1280160"/>
            </a:xfrm>
            <a:prstGeom prst="rect">
              <a:avLst/>
            </a:prstGeom>
          </p:spPr>
        </p:pic>
        <p:pic>
          <p:nvPicPr>
            <p:cNvPr id="50" name="Picture 49">
              <a:extLst>
                <a:ext uri="{FF2B5EF4-FFF2-40B4-BE49-F238E27FC236}">
                  <a16:creationId xmlns:a16="http://schemas.microsoft.com/office/drawing/2014/main" id="{CBBBCB48-7005-4140-ACB0-03538CBC6157}"/>
                </a:ext>
              </a:extLst>
            </p:cNvPr>
            <p:cNvPicPr>
              <a:picLocks/>
            </p:cNvPicPr>
            <p:nvPr/>
          </p:nvPicPr>
          <p:blipFill rotWithShape="1">
            <a:blip r:embed="rId15">
              <a:extLst>
                <a:ext uri="{28A0092B-C50C-407E-A947-70E740481C1C}">
                  <a14:useLocalDpi xmlns:a14="http://schemas.microsoft.com/office/drawing/2010/main" val="0"/>
                </a:ext>
              </a:extLst>
            </a:blip>
            <a:srcRect l="42282" t="65278" r="42439" b="9984"/>
            <a:stretch/>
          </p:blipFill>
          <p:spPr>
            <a:xfrm>
              <a:off x="8823848" y="5301289"/>
              <a:ext cx="1600200" cy="1280160"/>
            </a:xfrm>
            <a:prstGeom prst="rect">
              <a:avLst/>
            </a:prstGeom>
          </p:spPr>
        </p:pic>
        <p:sp>
          <p:nvSpPr>
            <p:cNvPr id="52" name="TextBox 51">
              <a:extLst>
                <a:ext uri="{FF2B5EF4-FFF2-40B4-BE49-F238E27FC236}">
                  <a16:creationId xmlns:a16="http://schemas.microsoft.com/office/drawing/2014/main" id="{C82F38D4-7365-42CA-905A-ECF0E992BDD9}"/>
                </a:ext>
              </a:extLst>
            </p:cNvPr>
            <p:cNvSpPr txBox="1"/>
            <p:nvPr/>
          </p:nvSpPr>
          <p:spPr>
            <a:xfrm>
              <a:off x="9349861" y="4008979"/>
              <a:ext cx="510075" cy="830997"/>
            </a:xfrm>
            <a:prstGeom prst="rect">
              <a:avLst/>
            </a:prstGeom>
            <a:noFill/>
          </p:spPr>
          <p:txBody>
            <a:bodyPr wrap="none" rtlCol="0">
              <a:spAutoFit/>
            </a:bodyPr>
            <a:lstStyle/>
            <a:p>
              <a:pPr algn="ctr"/>
              <a:r>
                <a:rPr lang="en-US" sz="2400" dirty="0">
                  <a:solidFill>
                    <a:schemeClr val="bg1"/>
                  </a:solidFill>
                </a:rPr>
                <a:t>6</a:t>
              </a:r>
            </a:p>
            <a:p>
              <a:pPr algn="ctr"/>
              <a:r>
                <a:rPr lang="en-US" sz="2400" dirty="0">
                  <a:solidFill>
                    <a:schemeClr val="bg1"/>
                  </a:solidFill>
                </a:rPr>
                <a:t>Co</a:t>
              </a:r>
            </a:p>
          </p:txBody>
        </p:sp>
        <p:sp>
          <p:nvSpPr>
            <p:cNvPr id="54" name="TextBox 53">
              <a:extLst>
                <a:ext uri="{FF2B5EF4-FFF2-40B4-BE49-F238E27FC236}">
                  <a16:creationId xmlns:a16="http://schemas.microsoft.com/office/drawing/2014/main" id="{B168AC95-D57A-4A04-92DD-1D0DFFD0D805}"/>
                </a:ext>
              </a:extLst>
            </p:cNvPr>
            <p:cNvSpPr txBox="1"/>
            <p:nvPr/>
          </p:nvSpPr>
          <p:spPr>
            <a:xfrm>
              <a:off x="9362588" y="5711640"/>
              <a:ext cx="484620" cy="461665"/>
            </a:xfrm>
            <a:prstGeom prst="rect">
              <a:avLst/>
            </a:prstGeom>
            <a:noFill/>
          </p:spPr>
          <p:txBody>
            <a:bodyPr wrap="none" rtlCol="0">
              <a:spAutoFit/>
            </a:bodyPr>
            <a:lstStyle/>
            <a:p>
              <a:r>
                <a:rPr lang="en-US" sz="2400" dirty="0">
                  <a:solidFill>
                    <a:schemeClr val="bg1"/>
                  </a:solidFill>
                </a:rPr>
                <a:t>Py</a:t>
              </a:r>
            </a:p>
          </p:txBody>
        </p:sp>
        <p:sp>
          <p:nvSpPr>
            <p:cNvPr id="55" name="TextBox 54">
              <a:extLst>
                <a:ext uri="{FF2B5EF4-FFF2-40B4-BE49-F238E27FC236}">
                  <a16:creationId xmlns:a16="http://schemas.microsoft.com/office/drawing/2014/main" id="{E0CE4FBC-854B-43F0-B18C-97F138D59A32}"/>
                </a:ext>
              </a:extLst>
            </p:cNvPr>
            <p:cNvSpPr txBox="1"/>
            <p:nvPr/>
          </p:nvSpPr>
          <p:spPr>
            <a:xfrm>
              <a:off x="7637904" y="1321452"/>
              <a:ext cx="340158" cy="461665"/>
            </a:xfrm>
            <a:prstGeom prst="rect">
              <a:avLst/>
            </a:prstGeom>
            <a:noFill/>
          </p:spPr>
          <p:txBody>
            <a:bodyPr wrap="none" rtlCol="0">
              <a:spAutoFit/>
            </a:bodyPr>
            <a:lstStyle/>
            <a:p>
              <a:r>
                <a:rPr lang="en-US" sz="2400" dirty="0"/>
                <a:t>1</a:t>
              </a:r>
            </a:p>
          </p:txBody>
        </p:sp>
        <p:sp>
          <p:nvSpPr>
            <p:cNvPr id="57" name="TextBox 56">
              <a:extLst>
                <a:ext uri="{FF2B5EF4-FFF2-40B4-BE49-F238E27FC236}">
                  <a16:creationId xmlns:a16="http://schemas.microsoft.com/office/drawing/2014/main" id="{B9B49890-F13A-42D3-A552-E0C32421938E}"/>
                </a:ext>
              </a:extLst>
            </p:cNvPr>
            <p:cNvSpPr txBox="1"/>
            <p:nvPr/>
          </p:nvSpPr>
          <p:spPr>
            <a:xfrm>
              <a:off x="6182572" y="1748620"/>
              <a:ext cx="340158" cy="461665"/>
            </a:xfrm>
            <a:prstGeom prst="rect">
              <a:avLst/>
            </a:prstGeom>
            <a:noFill/>
          </p:spPr>
          <p:txBody>
            <a:bodyPr wrap="none" rtlCol="0">
              <a:spAutoFit/>
            </a:bodyPr>
            <a:lstStyle/>
            <a:p>
              <a:r>
                <a:rPr lang="en-US" sz="2400" dirty="0"/>
                <a:t>2</a:t>
              </a:r>
            </a:p>
          </p:txBody>
        </p:sp>
        <p:sp>
          <p:nvSpPr>
            <p:cNvPr id="59" name="TextBox 58">
              <a:extLst>
                <a:ext uri="{FF2B5EF4-FFF2-40B4-BE49-F238E27FC236}">
                  <a16:creationId xmlns:a16="http://schemas.microsoft.com/office/drawing/2014/main" id="{5D9D1A3A-D9B8-4C80-94D0-47FCC1A24442}"/>
                </a:ext>
              </a:extLst>
            </p:cNvPr>
            <p:cNvSpPr txBox="1"/>
            <p:nvPr/>
          </p:nvSpPr>
          <p:spPr>
            <a:xfrm>
              <a:off x="6421005" y="2247251"/>
              <a:ext cx="340158" cy="461665"/>
            </a:xfrm>
            <a:prstGeom prst="rect">
              <a:avLst/>
            </a:prstGeom>
            <a:noFill/>
          </p:spPr>
          <p:txBody>
            <a:bodyPr wrap="none" rtlCol="0">
              <a:spAutoFit/>
            </a:bodyPr>
            <a:lstStyle/>
            <a:p>
              <a:r>
                <a:rPr lang="en-US" sz="2400" dirty="0"/>
                <a:t>3</a:t>
              </a:r>
            </a:p>
          </p:txBody>
        </p:sp>
        <p:sp>
          <p:nvSpPr>
            <p:cNvPr id="61" name="TextBox 60">
              <a:extLst>
                <a:ext uri="{FF2B5EF4-FFF2-40B4-BE49-F238E27FC236}">
                  <a16:creationId xmlns:a16="http://schemas.microsoft.com/office/drawing/2014/main" id="{1EF20A44-3254-4440-8475-5C4C2CA4BDD3}"/>
                </a:ext>
              </a:extLst>
            </p:cNvPr>
            <p:cNvSpPr txBox="1"/>
            <p:nvPr/>
          </p:nvSpPr>
          <p:spPr>
            <a:xfrm>
              <a:off x="6381623" y="2702869"/>
              <a:ext cx="340158" cy="461665"/>
            </a:xfrm>
            <a:prstGeom prst="rect">
              <a:avLst/>
            </a:prstGeom>
            <a:noFill/>
          </p:spPr>
          <p:txBody>
            <a:bodyPr wrap="none" rtlCol="0">
              <a:spAutoFit/>
            </a:bodyPr>
            <a:lstStyle/>
            <a:p>
              <a:r>
                <a:rPr lang="en-US" sz="2400" dirty="0"/>
                <a:t>4</a:t>
              </a:r>
            </a:p>
          </p:txBody>
        </p:sp>
        <p:sp>
          <p:nvSpPr>
            <p:cNvPr id="63" name="TextBox 62">
              <a:extLst>
                <a:ext uri="{FF2B5EF4-FFF2-40B4-BE49-F238E27FC236}">
                  <a16:creationId xmlns:a16="http://schemas.microsoft.com/office/drawing/2014/main" id="{A72F7A2A-196C-40A6-ABC7-CD5DA8C685D8}"/>
                </a:ext>
              </a:extLst>
            </p:cNvPr>
            <p:cNvSpPr txBox="1"/>
            <p:nvPr/>
          </p:nvSpPr>
          <p:spPr>
            <a:xfrm>
              <a:off x="5039978" y="4446301"/>
              <a:ext cx="340158" cy="461665"/>
            </a:xfrm>
            <a:prstGeom prst="rect">
              <a:avLst/>
            </a:prstGeom>
            <a:noFill/>
          </p:spPr>
          <p:txBody>
            <a:bodyPr wrap="none" rtlCol="0">
              <a:spAutoFit/>
            </a:bodyPr>
            <a:lstStyle/>
            <a:p>
              <a:r>
                <a:rPr lang="en-US" sz="2400" dirty="0"/>
                <a:t>5</a:t>
              </a:r>
            </a:p>
          </p:txBody>
        </p:sp>
        <p:sp>
          <p:nvSpPr>
            <p:cNvPr id="65" name="TextBox 64">
              <a:extLst>
                <a:ext uri="{FF2B5EF4-FFF2-40B4-BE49-F238E27FC236}">
                  <a16:creationId xmlns:a16="http://schemas.microsoft.com/office/drawing/2014/main" id="{E38E9FF7-C0FD-4822-825E-525DEC3218A8}"/>
                </a:ext>
              </a:extLst>
            </p:cNvPr>
            <p:cNvSpPr txBox="1"/>
            <p:nvPr/>
          </p:nvSpPr>
          <p:spPr>
            <a:xfrm>
              <a:off x="6106780" y="3302558"/>
              <a:ext cx="340158" cy="461665"/>
            </a:xfrm>
            <a:prstGeom prst="rect">
              <a:avLst/>
            </a:prstGeom>
            <a:noFill/>
          </p:spPr>
          <p:txBody>
            <a:bodyPr wrap="none" rtlCol="0">
              <a:spAutoFit/>
            </a:bodyPr>
            <a:lstStyle/>
            <a:p>
              <a:r>
                <a:rPr lang="en-US" sz="2400" dirty="0"/>
                <a:t>6</a:t>
              </a:r>
            </a:p>
          </p:txBody>
        </p:sp>
      </p:grpSp>
    </p:spTree>
    <p:extLst>
      <p:ext uri="{BB962C8B-B14F-4D97-AF65-F5344CB8AC3E}">
        <p14:creationId xmlns:p14="http://schemas.microsoft.com/office/powerpoint/2010/main" val="1731464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7CA1927-D9E3-4FBF-AB7C-115E449827B2}"/>
              </a:ext>
            </a:extLst>
          </p:cNvPr>
          <p:cNvSpPr>
            <a:spLocks noGrp="1"/>
          </p:cNvSpPr>
          <p:nvPr>
            <p:ph sz="half" idx="1"/>
          </p:nvPr>
        </p:nvSpPr>
        <p:spPr>
          <a:xfrm>
            <a:off x="838200" y="365125"/>
            <a:ext cx="5181600" cy="5811838"/>
          </a:xfrm>
        </p:spPr>
        <p:txBody>
          <a:bodyPr/>
          <a:lstStyle/>
          <a:p>
            <a:endParaRPr lang="en-US"/>
          </a:p>
        </p:txBody>
      </p:sp>
      <p:sp>
        <p:nvSpPr>
          <p:cNvPr id="6" name="Content Placeholder 5">
            <a:extLst>
              <a:ext uri="{FF2B5EF4-FFF2-40B4-BE49-F238E27FC236}">
                <a16:creationId xmlns:a16="http://schemas.microsoft.com/office/drawing/2014/main" id="{5271DDE2-40D2-48B5-8255-7F769909DD5E}"/>
              </a:ext>
            </a:extLst>
          </p:cNvPr>
          <p:cNvSpPr>
            <a:spLocks noGrp="1"/>
          </p:cNvSpPr>
          <p:nvPr>
            <p:ph sz="half" idx="2"/>
          </p:nvPr>
        </p:nvSpPr>
        <p:spPr>
          <a:xfrm>
            <a:off x="6172200" y="365125"/>
            <a:ext cx="5181600" cy="5811838"/>
          </a:xfrm>
        </p:spPr>
        <p:txBody>
          <a:bodyPr/>
          <a:lstStyle/>
          <a:p>
            <a:endParaRPr lang="en-US"/>
          </a:p>
        </p:txBody>
      </p:sp>
    </p:spTree>
    <p:extLst>
      <p:ext uri="{BB962C8B-B14F-4D97-AF65-F5344CB8AC3E}">
        <p14:creationId xmlns:p14="http://schemas.microsoft.com/office/powerpoint/2010/main" val="189041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378D49-A397-4A02-850B-59408A08D025}"/>
              </a:ext>
            </a:extLst>
          </p:cNvPr>
          <p:cNvSpPr>
            <a:spLocks noGrp="1"/>
          </p:cNvSpPr>
          <p:nvPr>
            <p:ph sz="half" idx="1"/>
          </p:nvPr>
        </p:nvSpPr>
        <p:spPr>
          <a:xfrm>
            <a:off x="838200" y="365125"/>
            <a:ext cx="5181600" cy="5811838"/>
          </a:xfrm>
        </p:spPr>
        <p:txBody>
          <a:bodyPr>
            <a:normAutofit fontScale="85000" lnSpcReduction="10000"/>
          </a:bodyPr>
          <a:lstStyle/>
          <a:p>
            <a:pPr marL="285750" indent="-285750" algn="just">
              <a:buFont typeface="Arial" panose="020B0604020202020204" pitchFamily="34" charset="0"/>
              <a:buChar char="•"/>
            </a:pPr>
            <a:r>
              <a:rPr lang="en-US" dirty="0"/>
              <a:t>For AR = 0.5, a hard-axis loop is observed with a small hysteresis at the center. </a:t>
            </a:r>
            <a:r>
              <a:rPr lang="en-US" dirty="0">
                <a:solidFill>
                  <a:srgbClr val="000000"/>
                </a:solidFill>
                <a:effectLst/>
                <a:ea typeface="Calibri" panose="020F0502020204030204" pitchFamily="34" charset="0"/>
                <a:cs typeface="Times New Roman" panose="02020603050405020304" pitchFamily="18" charset="0"/>
              </a:rPr>
              <a:t>This is because the elements undergo a transition from easy-axis to hard-axis of its shape anisotropy w.r.t. the applied field direction with the reduction of AR.</a:t>
            </a:r>
          </a:p>
          <a:p>
            <a:pPr marL="285750" indent="-285750" algn="just">
              <a:buFont typeface="Arial" panose="020B0604020202020204" pitchFamily="34" charset="0"/>
              <a:buChar char="•"/>
            </a:pPr>
            <a:r>
              <a:rPr lang="en-US" dirty="0"/>
              <a:t>For 1.0 ≤ AR ≤ 2.5, we observe 2-step switching, with the squareness of the loops increasing, with the increase in AR.</a:t>
            </a:r>
          </a:p>
          <a:p>
            <a:pPr marL="285750" indent="-285750" algn="just">
              <a:buFont typeface="Arial" panose="020B0604020202020204" pitchFamily="34" charset="0"/>
              <a:buChar char="•"/>
            </a:pPr>
            <a:r>
              <a:rPr lang="en-US" dirty="0"/>
              <a:t>The size of the plateaus also increase, as we increase the AR.</a:t>
            </a:r>
          </a:p>
          <a:p>
            <a:pPr marL="285750" indent="-285750" algn="just">
              <a:buFont typeface="Arial" panose="020B0604020202020204" pitchFamily="34" charset="0"/>
              <a:buChar char="•"/>
            </a:pPr>
            <a:r>
              <a:rPr lang="en-US" dirty="0"/>
              <a:t>We observe the systematic decrease in H</a:t>
            </a:r>
            <a:r>
              <a:rPr lang="en-US" baseline="-25000" dirty="0"/>
              <a:t>sat </a:t>
            </a:r>
            <a:r>
              <a:rPr lang="en-US" dirty="0"/>
              <a:t>until 1.5 </a:t>
            </a:r>
            <a:r>
              <a:rPr lang="en-US" dirty="0" err="1"/>
              <a:t>kOe</a:t>
            </a:r>
            <a:r>
              <a:rPr lang="en-US" dirty="0"/>
              <a:t> at AR = 1.5, after which it decreases gradually and the systematic increase in H</a:t>
            </a:r>
            <a:r>
              <a:rPr lang="en-US" baseline="-25000" dirty="0"/>
              <a:t>c</a:t>
            </a:r>
            <a:r>
              <a:rPr lang="en-US" dirty="0"/>
              <a:t> with the increase in AR.</a:t>
            </a:r>
          </a:p>
        </p:txBody>
      </p:sp>
      <p:sp>
        <p:nvSpPr>
          <p:cNvPr id="6" name="Content Placeholder 5">
            <a:extLst>
              <a:ext uri="{FF2B5EF4-FFF2-40B4-BE49-F238E27FC236}">
                <a16:creationId xmlns:a16="http://schemas.microsoft.com/office/drawing/2014/main" id="{E3745A20-5B7C-48C0-A32D-94E1CDD105DD}"/>
              </a:ext>
            </a:extLst>
          </p:cNvPr>
          <p:cNvSpPr>
            <a:spLocks noGrp="1"/>
          </p:cNvSpPr>
          <p:nvPr>
            <p:ph sz="half" idx="2"/>
          </p:nvPr>
        </p:nvSpPr>
        <p:spPr>
          <a:xfrm>
            <a:off x="6172200" y="365125"/>
            <a:ext cx="5181600" cy="5811838"/>
          </a:xfrm>
        </p:spPr>
        <p:txBody>
          <a:bodyPr>
            <a:normAutofit fontScale="85000" lnSpcReduction="10000"/>
          </a:bodyPr>
          <a:lstStyle/>
          <a:p>
            <a:pPr marL="285750" indent="-285750" algn="just">
              <a:buFont typeface="Arial" panose="020B0604020202020204" pitchFamily="34" charset="0"/>
              <a:buChar char="•"/>
            </a:pPr>
            <a:r>
              <a:rPr lang="en-US" dirty="0"/>
              <a:t>For AR = 0.5, a narrow MR loop is observed with large spacing.</a:t>
            </a:r>
            <a:endParaRPr lang="en-US" dirty="0">
              <a:solidFill>
                <a:srgbClr val="000000"/>
              </a:solidFill>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dirty="0"/>
              <a:t>For 1.0 ≤ AR ≤ 2.5, we observe that the squareness of the MR loops increase while they become wider with the increase in AR, and the space in between decreases.</a:t>
            </a:r>
          </a:p>
          <a:p>
            <a:pPr marL="285750" indent="-285750" algn="just">
              <a:buFont typeface="Arial" panose="020B0604020202020204" pitchFamily="34" charset="0"/>
              <a:buChar char="•"/>
            </a:pPr>
            <a:r>
              <a:rPr lang="en-US" dirty="0"/>
              <a:t>The loops almost merge at AR = 2.5.</a:t>
            </a:r>
          </a:p>
          <a:p>
            <a:pPr marL="285750" indent="-285750" algn="just">
              <a:buFont typeface="Arial" panose="020B0604020202020204" pitchFamily="34" charset="0"/>
              <a:buChar char="•"/>
            </a:pPr>
            <a:r>
              <a:rPr lang="en-US" dirty="0"/>
              <a:t>We observe the gradual increase in MR % with the increase in AR and as the loops become wider.</a:t>
            </a:r>
          </a:p>
        </p:txBody>
      </p:sp>
    </p:spTree>
    <p:extLst>
      <p:ext uri="{BB962C8B-B14F-4D97-AF65-F5344CB8AC3E}">
        <p14:creationId xmlns:p14="http://schemas.microsoft.com/office/powerpoint/2010/main" val="809221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BB0B34-1536-4169-A803-B2DC1C1C9ABB}"/>
              </a:ext>
            </a:extLst>
          </p:cNvPr>
          <p:cNvGrpSpPr/>
          <p:nvPr/>
        </p:nvGrpSpPr>
        <p:grpSpPr>
          <a:xfrm>
            <a:off x="1491572" y="71391"/>
            <a:ext cx="10180367" cy="6858000"/>
            <a:chOff x="1385042" y="80269"/>
            <a:chExt cx="10180367" cy="6858000"/>
          </a:xfrm>
        </p:grpSpPr>
        <p:grpSp>
          <p:nvGrpSpPr>
            <p:cNvPr id="7" name="Group 6">
              <a:extLst>
                <a:ext uri="{FF2B5EF4-FFF2-40B4-BE49-F238E27FC236}">
                  <a16:creationId xmlns:a16="http://schemas.microsoft.com/office/drawing/2014/main" id="{784A8F40-300C-4038-8CAB-4795D26D0CFD}"/>
                </a:ext>
              </a:extLst>
            </p:cNvPr>
            <p:cNvGrpSpPr/>
            <p:nvPr/>
          </p:nvGrpSpPr>
          <p:grpSpPr>
            <a:xfrm>
              <a:off x="2689939" y="80269"/>
              <a:ext cx="8875470" cy="6858000"/>
              <a:chOff x="0" y="0"/>
              <a:chExt cx="8875470" cy="6858000"/>
            </a:xfrm>
          </p:grpSpPr>
          <p:graphicFrame>
            <p:nvGraphicFramePr>
              <p:cNvPr id="4" name="Object 3">
                <a:extLst>
                  <a:ext uri="{FF2B5EF4-FFF2-40B4-BE49-F238E27FC236}">
                    <a16:creationId xmlns:a16="http://schemas.microsoft.com/office/drawing/2014/main" id="{D288DA61-EE4C-42CB-A04D-B7CE800CA734}"/>
                  </a:ext>
                </a:extLst>
              </p:cNvPr>
              <p:cNvGraphicFramePr>
                <a:graphicFrameLocks noChangeAspect="1"/>
              </p:cNvGraphicFramePr>
              <p:nvPr>
                <p:extLst>
                  <p:ext uri="{D42A27DB-BD31-4B8C-83A1-F6EECF244321}">
                    <p14:modId xmlns:p14="http://schemas.microsoft.com/office/powerpoint/2010/main" val="3659598293"/>
                  </p:ext>
                </p:extLst>
              </p:nvPr>
            </p:nvGraphicFramePr>
            <p:xfrm>
              <a:off x="0" y="0"/>
              <a:ext cx="8875470" cy="6858000"/>
            </p:xfrm>
            <a:graphic>
              <a:graphicData uri="http://schemas.openxmlformats.org/presentationml/2006/ole">
                <mc:AlternateContent xmlns:mc="http://schemas.openxmlformats.org/markup-compatibility/2006">
                  <mc:Choice xmlns:v="urn:schemas-microsoft-com:vml" Requires="v">
                    <p:oleObj name="Graph" r:id="rId2" imgW="4023360" imgH="3108960" progId="Origin50.Graph">
                      <p:embed/>
                    </p:oleObj>
                  </mc:Choice>
                  <mc:Fallback>
                    <p:oleObj name="Graph" r:id="rId2" imgW="4023360" imgH="3108960" progId="Origin50.Graph">
                      <p:embed/>
                      <p:pic>
                        <p:nvPicPr>
                          <p:cNvPr id="0" name=""/>
                          <p:cNvPicPr/>
                          <p:nvPr/>
                        </p:nvPicPr>
                        <p:blipFill>
                          <a:blip r:embed="rId3"/>
                          <a:stretch>
                            <a:fillRect/>
                          </a:stretch>
                        </p:blipFill>
                        <p:spPr>
                          <a:xfrm>
                            <a:off x="0" y="0"/>
                            <a:ext cx="8875470" cy="68580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3A4C6D3F-2CFF-465C-9E77-D964120A3341}"/>
                  </a:ext>
                </a:extLst>
              </p:cNvPr>
              <p:cNvSpPr txBox="1"/>
              <p:nvPr/>
            </p:nvSpPr>
            <p:spPr>
              <a:xfrm>
                <a:off x="30714" y="103514"/>
                <a:ext cx="7311122" cy="523220"/>
              </a:xfrm>
              <a:prstGeom prst="rect">
                <a:avLst/>
              </a:prstGeom>
              <a:noFill/>
            </p:spPr>
            <p:txBody>
              <a:bodyPr wrap="square" rtlCol="0">
                <a:spAutoFit/>
              </a:bodyPr>
              <a:lstStyle/>
              <a:p>
                <a:r>
                  <a:rPr lang="en-US" sz="2800" b="1" dirty="0"/>
                  <a:t>3x3 Elliptical Array, 125 nm x 100 nm, S = 10 nm</a:t>
                </a:r>
              </a:p>
            </p:txBody>
          </p:sp>
        </p:grpSp>
        <p:pic>
          <p:nvPicPr>
            <p:cNvPr id="3" name="Picture 2">
              <a:extLst>
                <a:ext uri="{FF2B5EF4-FFF2-40B4-BE49-F238E27FC236}">
                  <a16:creationId xmlns:a16="http://schemas.microsoft.com/office/drawing/2014/main" id="{4F7BD47D-B7F5-4218-BE01-ABEFF2710E50}"/>
                </a:ext>
              </a:extLst>
            </p:cNvPr>
            <p:cNvPicPr>
              <a:picLocks noChangeAspect="1"/>
            </p:cNvPicPr>
            <p:nvPr/>
          </p:nvPicPr>
          <p:blipFill rotWithShape="1">
            <a:blip r:embed="rId4">
              <a:extLst>
                <a:ext uri="{28A0092B-C50C-407E-A947-70E740481C1C}">
                  <a14:useLocalDpi xmlns:a14="http://schemas.microsoft.com/office/drawing/2010/main" val="0"/>
                </a:ext>
              </a:extLst>
            </a:blip>
            <a:srcRect l="42097" t="63560" r="42194" b="14304"/>
            <a:stretch/>
          </p:blipFill>
          <p:spPr>
            <a:xfrm>
              <a:off x="7177224" y="1201812"/>
              <a:ext cx="1600200" cy="1280160"/>
            </a:xfrm>
            <a:prstGeom prst="rect">
              <a:avLst/>
            </a:prstGeom>
          </p:spPr>
        </p:pic>
        <p:pic>
          <p:nvPicPr>
            <p:cNvPr id="8" name="Picture 7">
              <a:extLst>
                <a:ext uri="{FF2B5EF4-FFF2-40B4-BE49-F238E27FC236}">
                  <a16:creationId xmlns:a16="http://schemas.microsoft.com/office/drawing/2014/main" id="{09A2B364-8653-4589-AAF3-B6CC24394C6B}"/>
                </a:ext>
              </a:extLst>
            </p:cNvPr>
            <p:cNvPicPr>
              <a:picLocks noChangeAspect="1"/>
            </p:cNvPicPr>
            <p:nvPr/>
          </p:nvPicPr>
          <p:blipFill rotWithShape="1">
            <a:blip r:embed="rId5">
              <a:extLst>
                <a:ext uri="{28A0092B-C50C-407E-A947-70E740481C1C}">
                  <a14:useLocalDpi xmlns:a14="http://schemas.microsoft.com/office/drawing/2010/main" val="0"/>
                </a:ext>
              </a:extLst>
            </a:blip>
            <a:srcRect l="42317" t="63042" r="41901" b="14305"/>
            <a:stretch/>
          </p:blipFill>
          <p:spPr>
            <a:xfrm>
              <a:off x="7177224" y="2504149"/>
              <a:ext cx="1600200" cy="1302489"/>
            </a:xfrm>
            <a:prstGeom prst="rect">
              <a:avLst/>
            </a:prstGeom>
          </p:spPr>
        </p:pic>
        <p:sp>
          <p:nvSpPr>
            <p:cNvPr id="9" name="TextBox 8">
              <a:extLst>
                <a:ext uri="{FF2B5EF4-FFF2-40B4-BE49-F238E27FC236}">
                  <a16:creationId xmlns:a16="http://schemas.microsoft.com/office/drawing/2014/main" id="{8C672EEC-E777-40D1-A3D8-E3972AF6AD94}"/>
                </a:ext>
              </a:extLst>
            </p:cNvPr>
            <p:cNvSpPr txBox="1"/>
            <p:nvPr/>
          </p:nvSpPr>
          <p:spPr>
            <a:xfrm>
              <a:off x="7722286" y="1614644"/>
              <a:ext cx="510075" cy="461665"/>
            </a:xfrm>
            <a:prstGeom prst="rect">
              <a:avLst/>
            </a:prstGeom>
            <a:noFill/>
          </p:spPr>
          <p:txBody>
            <a:bodyPr wrap="none" rtlCol="0">
              <a:spAutoFit/>
            </a:bodyPr>
            <a:lstStyle/>
            <a:p>
              <a:pPr algn="ctr"/>
              <a:r>
                <a:rPr lang="en-US" sz="2400" dirty="0">
                  <a:solidFill>
                    <a:schemeClr val="bg1"/>
                  </a:solidFill>
                </a:rPr>
                <a:t>Co</a:t>
              </a:r>
            </a:p>
          </p:txBody>
        </p:sp>
        <p:sp>
          <p:nvSpPr>
            <p:cNvPr id="11" name="TextBox 10">
              <a:extLst>
                <a:ext uri="{FF2B5EF4-FFF2-40B4-BE49-F238E27FC236}">
                  <a16:creationId xmlns:a16="http://schemas.microsoft.com/office/drawing/2014/main" id="{4F3A0DFE-6FE5-44A4-A8D7-8A67687E1E42}"/>
                </a:ext>
              </a:extLst>
            </p:cNvPr>
            <p:cNvSpPr txBox="1"/>
            <p:nvPr/>
          </p:nvSpPr>
          <p:spPr>
            <a:xfrm>
              <a:off x="7703223" y="2949963"/>
              <a:ext cx="484620" cy="461665"/>
            </a:xfrm>
            <a:prstGeom prst="rect">
              <a:avLst/>
            </a:prstGeom>
            <a:noFill/>
          </p:spPr>
          <p:txBody>
            <a:bodyPr wrap="none" rtlCol="0">
              <a:spAutoFit/>
            </a:bodyPr>
            <a:lstStyle/>
            <a:p>
              <a:pPr algn="ctr"/>
              <a:r>
                <a:rPr lang="en-US" sz="2400" dirty="0">
                  <a:solidFill>
                    <a:schemeClr val="bg1"/>
                  </a:solidFill>
                </a:rPr>
                <a:t>Py</a:t>
              </a:r>
            </a:p>
          </p:txBody>
        </p:sp>
        <p:sp>
          <p:nvSpPr>
            <p:cNvPr id="12" name="TextBox 11">
              <a:extLst>
                <a:ext uri="{FF2B5EF4-FFF2-40B4-BE49-F238E27FC236}">
                  <a16:creationId xmlns:a16="http://schemas.microsoft.com/office/drawing/2014/main" id="{14F35A4D-6F00-4502-98DB-E6762F3746FC}"/>
                </a:ext>
              </a:extLst>
            </p:cNvPr>
            <p:cNvSpPr txBox="1"/>
            <p:nvPr/>
          </p:nvSpPr>
          <p:spPr>
            <a:xfrm>
              <a:off x="7253056" y="1172219"/>
              <a:ext cx="340158" cy="461665"/>
            </a:xfrm>
            <a:prstGeom prst="rect">
              <a:avLst/>
            </a:prstGeom>
            <a:noFill/>
          </p:spPr>
          <p:txBody>
            <a:bodyPr wrap="none" rtlCol="0">
              <a:spAutoFit/>
            </a:bodyPr>
            <a:lstStyle/>
            <a:p>
              <a:r>
                <a:rPr lang="en-US" sz="2400" dirty="0">
                  <a:solidFill>
                    <a:schemeClr val="bg1"/>
                  </a:solidFill>
                </a:rPr>
                <a:t>1</a:t>
              </a:r>
            </a:p>
          </p:txBody>
        </p:sp>
        <p:pic>
          <p:nvPicPr>
            <p:cNvPr id="14" name="Picture 13">
              <a:extLst>
                <a:ext uri="{FF2B5EF4-FFF2-40B4-BE49-F238E27FC236}">
                  <a16:creationId xmlns:a16="http://schemas.microsoft.com/office/drawing/2014/main" id="{BD2E97C8-584D-4D32-A4A5-FB50A1606840}"/>
                </a:ext>
              </a:extLst>
            </p:cNvPr>
            <p:cNvPicPr>
              <a:picLocks/>
            </p:cNvPicPr>
            <p:nvPr/>
          </p:nvPicPr>
          <p:blipFill rotWithShape="1">
            <a:blip r:embed="rId6">
              <a:extLst>
                <a:ext uri="{28A0092B-C50C-407E-A947-70E740481C1C}">
                  <a14:useLocalDpi xmlns:a14="http://schemas.microsoft.com/office/drawing/2010/main" val="0"/>
                </a:ext>
              </a:extLst>
            </a:blip>
            <a:srcRect l="42317" t="63301" r="42268" b="14563"/>
            <a:stretch/>
          </p:blipFill>
          <p:spPr>
            <a:xfrm>
              <a:off x="3995229" y="762971"/>
              <a:ext cx="1600200" cy="1280160"/>
            </a:xfrm>
            <a:prstGeom prst="rect">
              <a:avLst/>
            </a:prstGeom>
          </p:spPr>
        </p:pic>
        <p:pic>
          <p:nvPicPr>
            <p:cNvPr id="16" name="Picture 15">
              <a:extLst>
                <a:ext uri="{FF2B5EF4-FFF2-40B4-BE49-F238E27FC236}">
                  <a16:creationId xmlns:a16="http://schemas.microsoft.com/office/drawing/2014/main" id="{D0DBD1E2-BC51-4748-9173-CDF04E6E6723}"/>
                </a:ext>
              </a:extLst>
            </p:cNvPr>
            <p:cNvPicPr>
              <a:picLocks/>
            </p:cNvPicPr>
            <p:nvPr/>
          </p:nvPicPr>
          <p:blipFill rotWithShape="1">
            <a:blip r:embed="rId7">
              <a:extLst>
                <a:ext uri="{28A0092B-C50C-407E-A947-70E740481C1C}">
                  <a14:useLocalDpi xmlns:a14="http://schemas.microsoft.com/office/drawing/2010/main" val="0"/>
                </a:ext>
              </a:extLst>
            </a:blip>
            <a:srcRect l="42202" t="63333" r="42204" b="14583"/>
            <a:stretch/>
          </p:blipFill>
          <p:spPr>
            <a:xfrm>
              <a:off x="3995229" y="2067860"/>
              <a:ext cx="1600200" cy="1280160"/>
            </a:xfrm>
            <a:prstGeom prst="rect">
              <a:avLst/>
            </a:prstGeom>
          </p:spPr>
        </p:pic>
        <p:sp>
          <p:nvSpPr>
            <p:cNvPr id="18" name="TextBox 17">
              <a:extLst>
                <a:ext uri="{FF2B5EF4-FFF2-40B4-BE49-F238E27FC236}">
                  <a16:creationId xmlns:a16="http://schemas.microsoft.com/office/drawing/2014/main" id="{219681CA-56F4-4601-90BB-B740E7B5E4A3}"/>
                </a:ext>
              </a:extLst>
            </p:cNvPr>
            <p:cNvSpPr txBox="1"/>
            <p:nvPr/>
          </p:nvSpPr>
          <p:spPr>
            <a:xfrm>
              <a:off x="4536675" y="1181114"/>
              <a:ext cx="510075" cy="461665"/>
            </a:xfrm>
            <a:prstGeom prst="rect">
              <a:avLst/>
            </a:prstGeom>
            <a:noFill/>
          </p:spPr>
          <p:txBody>
            <a:bodyPr wrap="none" rtlCol="0">
              <a:spAutoFit/>
            </a:bodyPr>
            <a:lstStyle/>
            <a:p>
              <a:pPr algn="ctr"/>
              <a:r>
                <a:rPr lang="en-US" sz="2400" dirty="0">
                  <a:solidFill>
                    <a:schemeClr val="bg1"/>
                  </a:solidFill>
                </a:rPr>
                <a:t>Co</a:t>
              </a:r>
            </a:p>
          </p:txBody>
        </p:sp>
        <p:sp>
          <p:nvSpPr>
            <p:cNvPr id="20" name="TextBox 19">
              <a:extLst>
                <a:ext uri="{FF2B5EF4-FFF2-40B4-BE49-F238E27FC236}">
                  <a16:creationId xmlns:a16="http://schemas.microsoft.com/office/drawing/2014/main" id="{4A18A656-6D76-4C95-931B-A4DF9DB22CD8}"/>
                </a:ext>
              </a:extLst>
            </p:cNvPr>
            <p:cNvSpPr txBox="1"/>
            <p:nvPr/>
          </p:nvSpPr>
          <p:spPr>
            <a:xfrm>
              <a:off x="4535368" y="2489799"/>
              <a:ext cx="484620" cy="461665"/>
            </a:xfrm>
            <a:prstGeom prst="rect">
              <a:avLst/>
            </a:prstGeom>
            <a:noFill/>
          </p:spPr>
          <p:txBody>
            <a:bodyPr wrap="none" rtlCol="0">
              <a:spAutoFit/>
            </a:bodyPr>
            <a:lstStyle/>
            <a:p>
              <a:pPr algn="ctr"/>
              <a:r>
                <a:rPr lang="en-US" sz="2400" dirty="0">
                  <a:solidFill>
                    <a:schemeClr val="bg1"/>
                  </a:solidFill>
                </a:rPr>
                <a:t>Py</a:t>
              </a:r>
            </a:p>
          </p:txBody>
        </p:sp>
        <p:sp>
          <p:nvSpPr>
            <p:cNvPr id="22" name="TextBox 21">
              <a:extLst>
                <a:ext uri="{FF2B5EF4-FFF2-40B4-BE49-F238E27FC236}">
                  <a16:creationId xmlns:a16="http://schemas.microsoft.com/office/drawing/2014/main" id="{002B80E6-1DE0-465D-8476-D2E74FBAF4EF}"/>
                </a:ext>
              </a:extLst>
            </p:cNvPr>
            <p:cNvSpPr txBox="1"/>
            <p:nvPr/>
          </p:nvSpPr>
          <p:spPr>
            <a:xfrm>
              <a:off x="4067445" y="738689"/>
              <a:ext cx="340158" cy="461665"/>
            </a:xfrm>
            <a:prstGeom prst="rect">
              <a:avLst/>
            </a:prstGeom>
            <a:noFill/>
          </p:spPr>
          <p:txBody>
            <a:bodyPr wrap="none" rtlCol="0">
              <a:spAutoFit/>
            </a:bodyPr>
            <a:lstStyle/>
            <a:p>
              <a:r>
                <a:rPr lang="en-US" sz="2400" dirty="0">
                  <a:solidFill>
                    <a:schemeClr val="bg1"/>
                  </a:solidFill>
                </a:rPr>
                <a:t>2</a:t>
              </a:r>
            </a:p>
          </p:txBody>
        </p:sp>
        <p:sp>
          <p:nvSpPr>
            <p:cNvPr id="23" name="TextBox 22">
              <a:extLst>
                <a:ext uri="{FF2B5EF4-FFF2-40B4-BE49-F238E27FC236}">
                  <a16:creationId xmlns:a16="http://schemas.microsoft.com/office/drawing/2014/main" id="{69610D2D-F508-41CF-B87E-BB5C3C7FB4E8}"/>
                </a:ext>
              </a:extLst>
            </p:cNvPr>
            <p:cNvSpPr txBox="1"/>
            <p:nvPr/>
          </p:nvSpPr>
          <p:spPr>
            <a:xfrm>
              <a:off x="7852969" y="717970"/>
              <a:ext cx="340158" cy="461665"/>
            </a:xfrm>
            <a:prstGeom prst="rect">
              <a:avLst/>
            </a:prstGeom>
            <a:noFill/>
          </p:spPr>
          <p:txBody>
            <a:bodyPr wrap="none" rtlCol="0">
              <a:spAutoFit/>
            </a:bodyPr>
            <a:lstStyle/>
            <a:p>
              <a:r>
                <a:rPr lang="en-US" sz="2400" dirty="0"/>
                <a:t>1</a:t>
              </a:r>
            </a:p>
          </p:txBody>
        </p:sp>
        <p:sp>
          <p:nvSpPr>
            <p:cNvPr id="25" name="TextBox 24">
              <a:extLst>
                <a:ext uri="{FF2B5EF4-FFF2-40B4-BE49-F238E27FC236}">
                  <a16:creationId xmlns:a16="http://schemas.microsoft.com/office/drawing/2014/main" id="{E1773D50-43F9-4F55-AEE1-D4C16880DFF4}"/>
                </a:ext>
              </a:extLst>
            </p:cNvPr>
            <p:cNvSpPr txBox="1"/>
            <p:nvPr/>
          </p:nvSpPr>
          <p:spPr>
            <a:xfrm>
              <a:off x="6274224" y="1101191"/>
              <a:ext cx="340158" cy="461665"/>
            </a:xfrm>
            <a:prstGeom prst="rect">
              <a:avLst/>
            </a:prstGeom>
            <a:noFill/>
          </p:spPr>
          <p:txBody>
            <a:bodyPr wrap="square" rtlCol="0">
              <a:spAutoFit/>
            </a:bodyPr>
            <a:lstStyle/>
            <a:p>
              <a:r>
                <a:rPr lang="en-US" sz="2400" dirty="0"/>
                <a:t>2</a:t>
              </a:r>
            </a:p>
          </p:txBody>
        </p:sp>
        <p:pic>
          <p:nvPicPr>
            <p:cNvPr id="27" name="Picture 26">
              <a:extLst>
                <a:ext uri="{FF2B5EF4-FFF2-40B4-BE49-F238E27FC236}">
                  <a16:creationId xmlns:a16="http://schemas.microsoft.com/office/drawing/2014/main" id="{E2EB2993-A3A8-4BF7-BFA0-F1653DA520EC}"/>
                </a:ext>
              </a:extLst>
            </p:cNvPr>
            <p:cNvPicPr>
              <a:picLocks/>
            </p:cNvPicPr>
            <p:nvPr/>
          </p:nvPicPr>
          <p:blipFill rotWithShape="1">
            <a:blip r:embed="rId8">
              <a:extLst>
                <a:ext uri="{28A0092B-C50C-407E-A947-70E740481C1C}">
                  <a14:useLocalDpi xmlns:a14="http://schemas.microsoft.com/office/drawing/2010/main" val="0"/>
                </a:ext>
              </a:extLst>
            </a:blip>
            <a:srcRect l="42244" t="63171" r="42047" b="14304"/>
            <a:stretch/>
          </p:blipFill>
          <p:spPr>
            <a:xfrm>
              <a:off x="1385042" y="620096"/>
              <a:ext cx="1600200" cy="1280160"/>
            </a:xfrm>
            <a:prstGeom prst="rect">
              <a:avLst/>
            </a:prstGeom>
          </p:spPr>
        </p:pic>
        <p:pic>
          <p:nvPicPr>
            <p:cNvPr id="29" name="Picture 28">
              <a:extLst>
                <a:ext uri="{FF2B5EF4-FFF2-40B4-BE49-F238E27FC236}">
                  <a16:creationId xmlns:a16="http://schemas.microsoft.com/office/drawing/2014/main" id="{C6C8F9BF-1370-4723-8786-0CA4658E1453}"/>
                </a:ext>
              </a:extLst>
            </p:cNvPr>
            <p:cNvPicPr>
              <a:picLocks/>
            </p:cNvPicPr>
            <p:nvPr/>
          </p:nvPicPr>
          <p:blipFill rotWithShape="1">
            <a:blip r:embed="rId9">
              <a:extLst>
                <a:ext uri="{28A0092B-C50C-407E-A947-70E740481C1C}">
                  <a14:useLocalDpi xmlns:a14="http://schemas.microsoft.com/office/drawing/2010/main" val="0"/>
                </a:ext>
              </a:extLst>
            </a:blip>
            <a:srcRect l="42464" t="63171" r="42120" b="14303"/>
            <a:stretch/>
          </p:blipFill>
          <p:spPr>
            <a:xfrm>
              <a:off x="1385042" y="1924985"/>
              <a:ext cx="1600200" cy="1280160"/>
            </a:xfrm>
            <a:prstGeom prst="rect">
              <a:avLst/>
            </a:prstGeom>
          </p:spPr>
        </p:pic>
        <p:sp>
          <p:nvSpPr>
            <p:cNvPr id="33" name="TextBox 32">
              <a:extLst>
                <a:ext uri="{FF2B5EF4-FFF2-40B4-BE49-F238E27FC236}">
                  <a16:creationId xmlns:a16="http://schemas.microsoft.com/office/drawing/2014/main" id="{3280CED7-99C5-49C4-8E81-46A7CB48024E}"/>
                </a:ext>
              </a:extLst>
            </p:cNvPr>
            <p:cNvSpPr txBox="1"/>
            <p:nvPr/>
          </p:nvSpPr>
          <p:spPr>
            <a:xfrm>
              <a:off x="1912036" y="1033619"/>
              <a:ext cx="510075" cy="461665"/>
            </a:xfrm>
            <a:prstGeom prst="rect">
              <a:avLst/>
            </a:prstGeom>
            <a:noFill/>
          </p:spPr>
          <p:txBody>
            <a:bodyPr wrap="none" rtlCol="0">
              <a:spAutoFit/>
            </a:bodyPr>
            <a:lstStyle/>
            <a:p>
              <a:pPr algn="ctr"/>
              <a:r>
                <a:rPr lang="en-US" sz="2400" dirty="0">
                  <a:solidFill>
                    <a:schemeClr val="bg1"/>
                  </a:solidFill>
                </a:rPr>
                <a:t>Co</a:t>
              </a:r>
            </a:p>
          </p:txBody>
        </p:sp>
        <p:sp>
          <p:nvSpPr>
            <p:cNvPr id="35" name="TextBox 34">
              <a:extLst>
                <a:ext uri="{FF2B5EF4-FFF2-40B4-BE49-F238E27FC236}">
                  <a16:creationId xmlns:a16="http://schemas.microsoft.com/office/drawing/2014/main" id="{13A2A059-9EB1-4593-AF8B-58724E65A6D2}"/>
                </a:ext>
              </a:extLst>
            </p:cNvPr>
            <p:cNvSpPr txBox="1"/>
            <p:nvPr/>
          </p:nvSpPr>
          <p:spPr>
            <a:xfrm>
              <a:off x="1912023" y="2340363"/>
              <a:ext cx="484620" cy="461665"/>
            </a:xfrm>
            <a:prstGeom prst="rect">
              <a:avLst/>
            </a:prstGeom>
            <a:noFill/>
          </p:spPr>
          <p:txBody>
            <a:bodyPr wrap="none" rtlCol="0">
              <a:spAutoFit/>
            </a:bodyPr>
            <a:lstStyle/>
            <a:p>
              <a:pPr algn="ctr"/>
              <a:r>
                <a:rPr lang="en-US" sz="2400" dirty="0">
                  <a:solidFill>
                    <a:schemeClr val="bg1"/>
                  </a:solidFill>
                </a:rPr>
                <a:t>Py</a:t>
              </a:r>
            </a:p>
          </p:txBody>
        </p:sp>
        <p:sp>
          <p:nvSpPr>
            <p:cNvPr id="37" name="TextBox 36">
              <a:extLst>
                <a:ext uri="{FF2B5EF4-FFF2-40B4-BE49-F238E27FC236}">
                  <a16:creationId xmlns:a16="http://schemas.microsoft.com/office/drawing/2014/main" id="{79384AAD-9ECE-4E3A-8A2F-A966BA8BF08C}"/>
                </a:ext>
              </a:extLst>
            </p:cNvPr>
            <p:cNvSpPr txBox="1"/>
            <p:nvPr/>
          </p:nvSpPr>
          <p:spPr>
            <a:xfrm>
              <a:off x="1442806" y="591194"/>
              <a:ext cx="340158" cy="461665"/>
            </a:xfrm>
            <a:prstGeom prst="rect">
              <a:avLst/>
            </a:prstGeom>
            <a:noFill/>
          </p:spPr>
          <p:txBody>
            <a:bodyPr wrap="none" rtlCol="0">
              <a:spAutoFit/>
            </a:bodyPr>
            <a:lstStyle/>
            <a:p>
              <a:r>
                <a:rPr lang="en-US" sz="2400" dirty="0">
                  <a:solidFill>
                    <a:schemeClr val="bg1"/>
                  </a:solidFill>
                </a:rPr>
                <a:t>3</a:t>
              </a:r>
            </a:p>
          </p:txBody>
        </p:sp>
        <p:sp>
          <p:nvSpPr>
            <p:cNvPr id="39" name="TextBox 38">
              <a:extLst>
                <a:ext uri="{FF2B5EF4-FFF2-40B4-BE49-F238E27FC236}">
                  <a16:creationId xmlns:a16="http://schemas.microsoft.com/office/drawing/2014/main" id="{55F5A52E-1058-47E7-A1F5-3B2D485CF1EA}"/>
                </a:ext>
              </a:extLst>
            </p:cNvPr>
            <p:cNvSpPr txBox="1"/>
            <p:nvPr/>
          </p:nvSpPr>
          <p:spPr>
            <a:xfrm>
              <a:off x="6283749" y="1577441"/>
              <a:ext cx="340158" cy="461665"/>
            </a:xfrm>
            <a:prstGeom prst="rect">
              <a:avLst/>
            </a:prstGeom>
            <a:noFill/>
          </p:spPr>
          <p:txBody>
            <a:bodyPr wrap="square" rtlCol="0">
              <a:spAutoFit/>
            </a:bodyPr>
            <a:lstStyle/>
            <a:p>
              <a:r>
                <a:rPr lang="en-US" sz="2400" dirty="0"/>
                <a:t>3</a:t>
              </a:r>
            </a:p>
          </p:txBody>
        </p:sp>
        <p:pic>
          <p:nvPicPr>
            <p:cNvPr id="41" name="Picture 40">
              <a:extLst>
                <a:ext uri="{FF2B5EF4-FFF2-40B4-BE49-F238E27FC236}">
                  <a16:creationId xmlns:a16="http://schemas.microsoft.com/office/drawing/2014/main" id="{8EF2136A-864E-4F84-892C-371DE87CB729}"/>
                </a:ext>
              </a:extLst>
            </p:cNvPr>
            <p:cNvPicPr>
              <a:picLocks noChangeAspect="1"/>
            </p:cNvPicPr>
            <p:nvPr/>
          </p:nvPicPr>
          <p:blipFill rotWithShape="1">
            <a:blip r:embed="rId10">
              <a:extLst>
                <a:ext uri="{28A0092B-C50C-407E-A947-70E740481C1C}">
                  <a14:useLocalDpi xmlns:a14="http://schemas.microsoft.com/office/drawing/2010/main" val="0"/>
                </a:ext>
              </a:extLst>
            </a:blip>
            <a:srcRect l="42203" t="63333" r="41966" b="14445"/>
            <a:stretch/>
          </p:blipFill>
          <p:spPr>
            <a:xfrm>
              <a:off x="1385042" y="3366394"/>
              <a:ext cx="1600200" cy="1273790"/>
            </a:xfrm>
            <a:prstGeom prst="rect">
              <a:avLst/>
            </a:prstGeom>
          </p:spPr>
        </p:pic>
        <p:pic>
          <p:nvPicPr>
            <p:cNvPr id="43" name="Picture 42">
              <a:extLst>
                <a:ext uri="{FF2B5EF4-FFF2-40B4-BE49-F238E27FC236}">
                  <a16:creationId xmlns:a16="http://schemas.microsoft.com/office/drawing/2014/main" id="{23883647-C0FD-42E0-9914-730C698599DB}"/>
                </a:ext>
              </a:extLst>
            </p:cNvPr>
            <p:cNvPicPr>
              <a:picLocks/>
            </p:cNvPicPr>
            <p:nvPr/>
          </p:nvPicPr>
          <p:blipFill rotWithShape="1">
            <a:blip r:embed="rId11">
              <a:extLst>
                <a:ext uri="{28A0092B-C50C-407E-A947-70E740481C1C}">
                  <a14:useLocalDpi xmlns:a14="http://schemas.microsoft.com/office/drawing/2010/main" val="0"/>
                </a:ext>
              </a:extLst>
            </a:blip>
            <a:srcRect l="42124" t="62847" r="42045" b="14305"/>
            <a:stretch/>
          </p:blipFill>
          <p:spPr>
            <a:xfrm>
              <a:off x="1385042" y="4659234"/>
              <a:ext cx="1600200" cy="1280160"/>
            </a:xfrm>
            <a:prstGeom prst="rect">
              <a:avLst/>
            </a:prstGeom>
          </p:spPr>
        </p:pic>
        <p:sp>
          <p:nvSpPr>
            <p:cNvPr id="45" name="TextBox 44">
              <a:extLst>
                <a:ext uri="{FF2B5EF4-FFF2-40B4-BE49-F238E27FC236}">
                  <a16:creationId xmlns:a16="http://schemas.microsoft.com/office/drawing/2014/main" id="{E3711DC5-23DD-4CEE-A11A-0AD570CEAC80}"/>
                </a:ext>
              </a:extLst>
            </p:cNvPr>
            <p:cNvSpPr txBox="1"/>
            <p:nvPr/>
          </p:nvSpPr>
          <p:spPr>
            <a:xfrm>
              <a:off x="1926825" y="3781439"/>
              <a:ext cx="510075" cy="461665"/>
            </a:xfrm>
            <a:prstGeom prst="rect">
              <a:avLst/>
            </a:prstGeom>
            <a:noFill/>
          </p:spPr>
          <p:txBody>
            <a:bodyPr wrap="none" rtlCol="0">
              <a:spAutoFit/>
            </a:bodyPr>
            <a:lstStyle/>
            <a:p>
              <a:pPr algn="ctr"/>
              <a:r>
                <a:rPr lang="en-US" sz="2400" dirty="0">
                  <a:solidFill>
                    <a:schemeClr val="bg1"/>
                  </a:solidFill>
                </a:rPr>
                <a:t>Co</a:t>
              </a:r>
            </a:p>
          </p:txBody>
        </p:sp>
        <p:sp>
          <p:nvSpPr>
            <p:cNvPr id="47" name="TextBox 46">
              <a:extLst>
                <a:ext uri="{FF2B5EF4-FFF2-40B4-BE49-F238E27FC236}">
                  <a16:creationId xmlns:a16="http://schemas.microsoft.com/office/drawing/2014/main" id="{497F43BD-57EB-4FA9-92C4-6C223DFDE64A}"/>
                </a:ext>
              </a:extLst>
            </p:cNvPr>
            <p:cNvSpPr txBox="1"/>
            <p:nvPr/>
          </p:nvSpPr>
          <p:spPr>
            <a:xfrm>
              <a:off x="1935043" y="5090124"/>
              <a:ext cx="484620" cy="461665"/>
            </a:xfrm>
            <a:prstGeom prst="rect">
              <a:avLst/>
            </a:prstGeom>
            <a:noFill/>
          </p:spPr>
          <p:txBody>
            <a:bodyPr wrap="none" rtlCol="0">
              <a:spAutoFit/>
            </a:bodyPr>
            <a:lstStyle/>
            <a:p>
              <a:pPr algn="ctr"/>
              <a:r>
                <a:rPr lang="en-US" sz="2400" dirty="0">
                  <a:solidFill>
                    <a:schemeClr val="bg1"/>
                  </a:solidFill>
                </a:rPr>
                <a:t>Py</a:t>
              </a:r>
            </a:p>
          </p:txBody>
        </p:sp>
        <p:sp>
          <p:nvSpPr>
            <p:cNvPr id="49" name="TextBox 48">
              <a:extLst>
                <a:ext uri="{FF2B5EF4-FFF2-40B4-BE49-F238E27FC236}">
                  <a16:creationId xmlns:a16="http://schemas.microsoft.com/office/drawing/2014/main" id="{E81AAE22-D00C-4CA9-8A28-B58EE0AC0668}"/>
                </a:ext>
              </a:extLst>
            </p:cNvPr>
            <p:cNvSpPr txBox="1"/>
            <p:nvPr/>
          </p:nvSpPr>
          <p:spPr>
            <a:xfrm>
              <a:off x="1457595" y="3339014"/>
              <a:ext cx="340158" cy="461665"/>
            </a:xfrm>
            <a:prstGeom prst="rect">
              <a:avLst/>
            </a:prstGeom>
            <a:noFill/>
          </p:spPr>
          <p:txBody>
            <a:bodyPr wrap="none" rtlCol="0">
              <a:spAutoFit/>
            </a:bodyPr>
            <a:lstStyle/>
            <a:p>
              <a:r>
                <a:rPr lang="en-US" sz="2400" dirty="0">
                  <a:solidFill>
                    <a:schemeClr val="bg1"/>
                  </a:solidFill>
                </a:rPr>
                <a:t>4</a:t>
              </a:r>
            </a:p>
          </p:txBody>
        </p:sp>
        <p:sp>
          <p:nvSpPr>
            <p:cNvPr id="51" name="TextBox 50">
              <a:extLst>
                <a:ext uri="{FF2B5EF4-FFF2-40B4-BE49-F238E27FC236}">
                  <a16:creationId xmlns:a16="http://schemas.microsoft.com/office/drawing/2014/main" id="{7DAB1480-4EC2-4E36-A125-7C0B720C303B}"/>
                </a:ext>
              </a:extLst>
            </p:cNvPr>
            <p:cNvSpPr txBox="1"/>
            <p:nvPr/>
          </p:nvSpPr>
          <p:spPr>
            <a:xfrm>
              <a:off x="6140874" y="2206091"/>
              <a:ext cx="340158" cy="461665"/>
            </a:xfrm>
            <a:prstGeom prst="rect">
              <a:avLst/>
            </a:prstGeom>
            <a:noFill/>
          </p:spPr>
          <p:txBody>
            <a:bodyPr wrap="square" rtlCol="0">
              <a:spAutoFit/>
            </a:bodyPr>
            <a:lstStyle/>
            <a:p>
              <a:r>
                <a:rPr lang="en-US" sz="2400" dirty="0"/>
                <a:t>4</a:t>
              </a:r>
            </a:p>
          </p:txBody>
        </p:sp>
        <p:pic>
          <p:nvPicPr>
            <p:cNvPr id="53" name="Picture 52">
              <a:extLst>
                <a:ext uri="{FF2B5EF4-FFF2-40B4-BE49-F238E27FC236}">
                  <a16:creationId xmlns:a16="http://schemas.microsoft.com/office/drawing/2014/main" id="{E065E79A-23A7-4FA5-B909-3BF2B84D52F8}"/>
                </a:ext>
              </a:extLst>
            </p:cNvPr>
            <p:cNvPicPr>
              <a:picLocks/>
            </p:cNvPicPr>
            <p:nvPr/>
          </p:nvPicPr>
          <p:blipFill rotWithShape="1">
            <a:blip r:embed="rId12">
              <a:extLst>
                <a:ext uri="{28A0092B-C50C-407E-A947-70E740481C1C}">
                  <a14:useLocalDpi xmlns:a14="http://schemas.microsoft.com/office/drawing/2010/main" val="0"/>
                </a:ext>
              </a:extLst>
            </a:blip>
            <a:srcRect l="42282" t="63473" r="41966" b="14444"/>
            <a:stretch/>
          </p:blipFill>
          <p:spPr>
            <a:xfrm>
              <a:off x="9182863" y="620096"/>
              <a:ext cx="1600200" cy="1280160"/>
            </a:xfrm>
            <a:prstGeom prst="rect">
              <a:avLst/>
            </a:prstGeom>
          </p:spPr>
        </p:pic>
        <p:pic>
          <p:nvPicPr>
            <p:cNvPr id="55" name="Picture 54">
              <a:extLst>
                <a:ext uri="{FF2B5EF4-FFF2-40B4-BE49-F238E27FC236}">
                  <a16:creationId xmlns:a16="http://schemas.microsoft.com/office/drawing/2014/main" id="{1A7B1453-2E1E-4D59-B42B-9A7187E455DD}"/>
                </a:ext>
              </a:extLst>
            </p:cNvPr>
            <p:cNvPicPr>
              <a:picLocks/>
            </p:cNvPicPr>
            <p:nvPr/>
          </p:nvPicPr>
          <p:blipFill rotWithShape="1">
            <a:blip r:embed="rId13">
              <a:extLst>
                <a:ext uri="{28A0092B-C50C-407E-A947-70E740481C1C}">
                  <a14:useLocalDpi xmlns:a14="http://schemas.microsoft.com/office/drawing/2010/main" val="0"/>
                </a:ext>
              </a:extLst>
            </a:blip>
            <a:srcRect l="42439" t="63473" r="42281" b="14028"/>
            <a:stretch/>
          </p:blipFill>
          <p:spPr>
            <a:xfrm>
              <a:off x="9182863" y="1924985"/>
              <a:ext cx="1600200" cy="1280160"/>
            </a:xfrm>
            <a:prstGeom prst="rect">
              <a:avLst/>
            </a:prstGeom>
          </p:spPr>
        </p:pic>
        <p:sp>
          <p:nvSpPr>
            <p:cNvPr id="57" name="TextBox 56">
              <a:extLst>
                <a:ext uri="{FF2B5EF4-FFF2-40B4-BE49-F238E27FC236}">
                  <a16:creationId xmlns:a16="http://schemas.microsoft.com/office/drawing/2014/main" id="{6AE07BAA-DCEA-4719-800E-DB3758543382}"/>
                </a:ext>
              </a:extLst>
            </p:cNvPr>
            <p:cNvSpPr txBox="1"/>
            <p:nvPr/>
          </p:nvSpPr>
          <p:spPr>
            <a:xfrm>
              <a:off x="9718275" y="1038239"/>
              <a:ext cx="510075" cy="461665"/>
            </a:xfrm>
            <a:prstGeom prst="rect">
              <a:avLst/>
            </a:prstGeom>
            <a:noFill/>
          </p:spPr>
          <p:txBody>
            <a:bodyPr wrap="none" rtlCol="0">
              <a:spAutoFit/>
            </a:bodyPr>
            <a:lstStyle/>
            <a:p>
              <a:pPr algn="ctr"/>
              <a:r>
                <a:rPr lang="en-US" sz="2400" dirty="0">
                  <a:solidFill>
                    <a:schemeClr val="bg1"/>
                  </a:solidFill>
                </a:rPr>
                <a:t>Co</a:t>
              </a:r>
            </a:p>
          </p:txBody>
        </p:sp>
        <p:sp>
          <p:nvSpPr>
            <p:cNvPr id="59" name="TextBox 58">
              <a:extLst>
                <a:ext uri="{FF2B5EF4-FFF2-40B4-BE49-F238E27FC236}">
                  <a16:creationId xmlns:a16="http://schemas.microsoft.com/office/drawing/2014/main" id="{F9D45445-0D39-4A9E-8C66-F76F9BC7A7DB}"/>
                </a:ext>
              </a:extLst>
            </p:cNvPr>
            <p:cNvSpPr txBox="1"/>
            <p:nvPr/>
          </p:nvSpPr>
          <p:spPr>
            <a:xfrm>
              <a:off x="9736018" y="2337399"/>
              <a:ext cx="484620" cy="461665"/>
            </a:xfrm>
            <a:prstGeom prst="rect">
              <a:avLst/>
            </a:prstGeom>
            <a:noFill/>
          </p:spPr>
          <p:txBody>
            <a:bodyPr wrap="none" rtlCol="0">
              <a:spAutoFit/>
            </a:bodyPr>
            <a:lstStyle/>
            <a:p>
              <a:pPr algn="ctr"/>
              <a:r>
                <a:rPr lang="en-US" sz="2400" dirty="0">
                  <a:solidFill>
                    <a:schemeClr val="bg1"/>
                  </a:solidFill>
                </a:rPr>
                <a:t>Py</a:t>
              </a:r>
            </a:p>
          </p:txBody>
        </p:sp>
        <p:sp>
          <p:nvSpPr>
            <p:cNvPr id="61" name="TextBox 60">
              <a:extLst>
                <a:ext uri="{FF2B5EF4-FFF2-40B4-BE49-F238E27FC236}">
                  <a16:creationId xmlns:a16="http://schemas.microsoft.com/office/drawing/2014/main" id="{5768D073-04D5-4BF7-934F-291CC30A6A8E}"/>
                </a:ext>
              </a:extLst>
            </p:cNvPr>
            <p:cNvSpPr txBox="1"/>
            <p:nvPr/>
          </p:nvSpPr>
          <p:spPr>
            <a:xfrm>
              <a:off x="9249045" y="605339"/>
              <a:ext cx="340158" cy="461665"/>
            </a:xfrm>
            <a:prstGeom prst="rect">
              <a:avLst/>
            </a:prstGeom>
            <a:noFill/>
          </p:spPr>
          <p:txBody>
            <a:bodyPr wrap="none" rtlCol="0">
              <a:spAutoFit/>
            </a:bodyPr>
            <a:lstStyle/>
            <a:p>
              <a:r>
                <a:rPr lang="en-US" sz="2400" dirty="0">
                  <a:solidFill>
                    <a:schemeClr val="bg1"/>
                  </a:solidFill>
                </a:rPr>
                <a:t>5</a:t>
              </a:r>
            </a:p>
          </p:txBody>
        </p:sp>
        <p:sp>
          <p:nvSpPr>
            <p:cNvPr id="63" name="TextBox 62">
              <a:extLst>
                <a:ext uri="{FF2B5EF4-FFF2-40B4-BE49-F238E27FC236}">
                  <a16:creationId xmlns:a16="http://schemas.microsoft.com/office/drawing/2014/main" id="{1AD711F5-F91C-4460-AD21-837433AE0CAF}"/>
                </a:ext>
              </a:extLst>
            </p:cNvPr>
            <p:cNvSpPr txBox="1"/>
            <p:nvPr/>
          </p:nvSpPr>
          <p:spPr>
            <a:xfrm>
              <a:off x="5693199" y="2682341"/>
              <a:ext cx="340158" cy="461665"/>
            </a:xfrm>
            <a:prstGeom prst="rect">
              <a:avLst/>
            </a:prstGeom>
            <a:noFill/>
          </p:spPr>
          <p:txBody>
            <a:bodyPr wrap="square" rtlCol="0">
              <a:spAutoFit/>
            </a:bodyPr>
            <a:lstStyle/>
            <a:p>
              <a:r>
                <a:rPr lang="en-US" sz="2400" dirty="0"/>
                <a:t>5</a:t>
              </a:r>
            </a:p>
          </p:txBody>
        </p:sp>
        <p:pic>
          <p:nvPicPr>
            <p:cNvPr id="65" name="Picture 64">
              <a:extLst>
                <a:ext uri="{FF2B5EF4-FFF2-40B4-BE49-F238E27FC236}">
                  <a16:creationId xmlns:a16="http://schemas.microsoft.com/office/drawing/2014/main" id="{5755153E-C913-4E81-9DDA-8F1D00BC419B}"/>
                </a:ext>
              </a:extLst>
            </p:cNvPr>
            <p:cNvPicPr>
              <a:picLocks/>
            </p:cNvPicPr>
            <p:nvPr/>
          </p:nvPicPr>
          <p:blipFill rotWithShape="1">
            <a:blip r:embed="rId14">
              <a:extLst>
                <a:ext uri="{28A0092B-C50C-407E-A947-70E740481C1C}">
                  <a14:useLocalDpi xmlns:a14="http://schemas.microsoft.com/office/drawing/2010/main" val="0"/>
                </a:ext>
              </a:extLst>
            </a:blip>
            <a:srcRect l="42360" t="63611" r="42124" b="14167"/>
            <a:stretch/>
          </p:blipFill>
          <p:spPr>
            <a:xfrm>
              <a:off x="9182863" y="3363209"/>
              <a:ext cx="1600200" cy="1280160"/>
            </a:xfrm>
            <a:prstGeom prst="rect">
              <a:avLst/>
            </a:prstGeom>
          </p:spPr>
        </p:pic>
        <p:pic>
          <p:nvPicPr>
            <p:cNvPr id="67" name="Picture 66">
              <a:extLst>
                <a:ext uri="{FF2B5EF4-FFF2-40B4-BE49-F238E27FC236}">
                  <a16:creationId xmlns:a16="http://schemas.microsoft.com/office/drawing/2014/main" id="{8534B769-3185-4A46-B18B-E3335A9914E4}"/>
                </a:ext>
              </a:extLst>
            </p:cNvPr>
            <p:cNvPicPr>
              <a:picLocks/>
            </p:cNvPicPr>
            <p:nvPr/>
          </p:nvPicPr>
          <p:blipFill rotWithShape="1">
            <a:blip r:embed="rId15">
              <a:extLst>
                <a:ext uri="{28A0092B-C50C-407E-A947-70E740481C1C}">
                  <a14:useLocalDpi xmlns:a14="http://schemas.microsoft.com/office/drawing/2010/main" val="0"/>
                </a:ext>
              </a:extLst>
            </a:blip>
            <a:srcRect l="42124" t="63611" r="42046" b="14305"/>
            <a:stretch/>
          </p:blipFill>
          <p:spPr>
            <a:xfrm>
              <a:off x="9182863" y="4659234"/>
              <a:ext cx="1600200" cy="1280160"/>
            </a:xfrm>
            <a:prstGeom prst="rect">
              <a:avLst/>
            </a:prstGeom>
          </p:spPr>
        </p:pic>
        <p:sp>
          <p:nvSpPr>
            <p:cNvPr id="69" name="TextBox 68">
              <a:extLst>
                <a:ext uri="{FF2B5EF4-FFF2-40B4-BE49-F238E27FC236}">
                  <a16:creationId xmlns:a16="http://schemas.microsoft.com/office/drawing/2014/main" id="{C3FE8081-6D13-45F0-B9EF-B8B44F7636AD}"/>
                </a:ext>
              </a:extLst>
            </p:cNvPr>
            <p:cNvSpPr txBox="1"/>
            <p:nvPr/>
          </p:nvSpPr>
          <p:spPr>
            <a:xfrm>
              <a:off x="9727800" y="3781439"/>
              <a:ext cx="510075" cy="461665"/>
            </a:xfrm>
            <a:prstGeom prst="rect">
              <a:avLst/>
            </a:prstGeom>
            <a:noFill/>
          </p:spPr>
          <p:txBody>
            <a:bodyPr wrap="none" rtlCol="0">
              <a:spAutoFit/>
            </a:bodyPr>
            <a:lstStyle/>
            <a:p>
              <a:pPr algn="ctr"/>
              <a:r>
                <a:rPr lang="en-US" sz="2400" dirty="0">
                  <a:solidFill>
                    <a:schemeClr val="bg1"/>
                  </a:solidFill>
                </a:rPr>
                <a:t>Co</a:t>
              </a:r>
            </a:p>
          </p:txBody>
        </p:sp>
        <p:sp>
          <p:nvSpPr>
            <p:cNvPr id="71" name="TextBox 70">
              <a:extLst>
                <a:ext uri="{FF2B5EF4-FFF2-40B4-BE49-F238E27FC236}">
                  <a16:creationId xmlns:a16="http://schemas.microsoft.com/office/drawing/2014/main" id="{8F2E7A96-E0AF-4C75-BDE5-3C6127BC696F}"/>
                </a:ext>
              </a:extLst>
            </p:cNvPr>
            <p:cNvSpPr txBox="1"/>
            <p:nvPr/>
          </p:nvSpPr>
          <p:spPr>
            <a:xfrm>
              <a:off x="9745544" y="5080599"/>
              <a:ext cx="484620" cy="461665"/>
            </a:xfrm>
            <a:prstGeom prst="rect">
              <a:avLst/>
            </a:prstGeom>
            <a:noFill/>
          </p:spPr>
          <p:txBody>
            <a:bodyPr wrap="none" rtlCol="0">
              <a:spAutoFit/>
            </a:bodyPr>
            <a:lstStyle/>
            <a:p>
              <a:pPr algn="ctr"/>
              <a:r>
                <a:rPr lang="en-US" sz="2400" dirty="0">
                  <a:solidFill>
                    <a:schemeClr val="bg1"/>
                  </a:solidFill>
                </a:rPr>
                <a:t>Py</a:t>
              </a:r>
            </a:p>
          </p:txBody>
        </p:sp>
        <p:sp>
          <p:nvSpPr>
            <p:cNvPr id="73" name="TextBox 72">
              <a:extLst>
                <a:ext uri="{FF2B5EF4-FFF2-40B4-BE49-F238E27FC236}">
                  <a16:creationId xmlns:a16="http://schemas.microsoft.com/office/drawing/2014/main" id="{9581EC88-CBBB-4849-849D-835DDBFED225}"/>
                </a:ext>
              </a:extLst>
            </p:cNvPr>
            <p:cNvSpPr txBox="1"/>
            <p:nvPr/>
          </p:nvSpPr>
          <p:spPr>
            <a:xfrm>
              <a:off x="9258570" y="3348539"/>
              <a:ext cx="340158" cy="461665"/>
            </a:xfrm>
            <a:prstGeom prst="rect">
              <a:avLst/>
            </a:prstGeom>
            <a:noFill/>
          </p:spPr>
          <p:txBody>
            <a:bodyPr wrap="none" rtlCol="0">
              <a:spAutoFit/>
            </a:bodyPr>
            <a:lstStyle/>
            <a:p>
              <a:r>
                <a:rPr lang="en-US" sz="2400" dirty="0">
                  <a:solidFill>
                    <a:schemeClr val="bg1"/>
                  </a:solidFill>
                </a:rPr>
                <a:t>6</a:t>
              </a:r>
            </a:p>
          </p:txBody>
        </p:sp>
        <p:sp>
          <p:nvSpPr>
            <p:cNvPr id="75" name="TextBox 74">
              <a:extLst>
                <a:ext uri="{FF2B5EF4-FFF2-40B4-BE49-F238E27FC236}">
                  <a16:creationId xmlns:a16="http://schemas.microsoft.com/office/drawing/2014/main" id="{EA14D0BB-3D12-4868-8F4E-F89512E07B24}"/>
                </a:ext>
              </a:extLst>
            </p:cNvPr>
            <p:cNvSpPr txBox="1"/>
            <p:nvPr/>
          </p:nvSpPr>
          <p:spPr>
            <a:xfrm>
              <a:off x="5255271" y="3825545"/>
              <a:ext cx="340158" cy="461665"/>
            </a:xfrm>
            <a:prstGeom prst="rect">
              <a:avLst/>
            </a:prstGeom>
            <a:noFill/>
          </p:spPr>
          <p:txBody>
            <a:bodyPr wrap="square" rtlCol="0">
              <a:spAutoFit/>
            </a:bodyPr>
            <a:lstStyle/>
            <a:p>
              <a:r>
                <a:rPr lang="en-US" sz="2400" dirty="0"/>
                <a:t>6</a:t>
              </a:r>
            </a:p>
          </p:txBody>
        </p:sp>
        <p:pic>
          <p:nvPicPr>
            <p:cNvPr id="77" name="Picture 76">
              <a:extLst>
                <a:ext uri="{FF2B5EF4-FFF2-40B4-BE49-F238E27FC236}">
                  <a16:creationId xmlns:a16="http://schemas.microsoft.com/office/drawing/2014/main" id="{66F1FCBF-CCBE-4E16-87F3-3A1BEE5297C2}"/>
                </a:ext>
              </a:extLst>
            </p:cNvPr>
            <p:cNvPicPr>
              <a:picLocks/>
            </p:cNvPicPr>
            <p:nvPr/>
          </p:nvPicPr>
          <p:blipFill rotWithShape="1">
            <a:blip r:embed="rId16">
              <a:extLst>
                <a:ext uri="{28A0092B-C50C-407E-A947-70E740481C1C}">
                  <a14:useLocalDpi xmlns:a14="http://schemas.microsoft.com/office/drawing/2010/main" val="0"/>
                </a:ext>
              </a:extLst>
            </a:blip>
            <a:srcRect l="42281" t="63750" r="42203" b="14444"/>
            <a:stretch/>
          </p:blipFill>
          <p:spPr>
            <a:xfrm>
              <a:off x="4787175" y="5489307"/>
              <a:ext cx="1600200" cy="1280160"/>
            </a:xfrm>
            <a:prstGeom prst="rect">
              <a:avLst/>
            </a:prstGeom>
          </p:spPr>
        </p:pic>
        <p:pic>
          <p:nvPicPr>
            <p:cNvPr id="79" name="Picture 78">
              <a:extLst>
                <a:ext uri="{FF2B5EF4-FFF2-40B4-BE49-F238E27FC236}">
                  <a16:creationId xmlns:a16="http://schemas.microsoft.com/office/drawing/2014/main" id="{1A72D67D-065F-4146-9395-18B6191BC503}"/>
                </a:ext>
              </a:extLst>
            </p:cNvPr>
            <p:cNvPicPr>
              <a:picLocks/>
            </p:cNvPicPr>
            <p:nvPr/>
          </p:nvPicPr>
          <p:blipFill rotWithShape="1">
            <a:blip r:embed="rId17">
              <a:extLst>
                <a:ext uri="{28A0092B-C50C-407E-A947-70E740481C1C}">
                  <a14:useLocalDpi xmlns:a14="http://schemas.microsoft.com/office/drawing/2010/main" val="0"/>
                </a:ext>
              </a:extLst>
            </a:blip>
            <a:srcRect l="42282" t="63931" r="41887" b="14444"/>
            <a:stretch/>
          </p:blipFill>
          <p:spPr>
            <a:xfrm>
              <a:off x="6426603" y="5489307"/>
              <a:ext cx="1600200" cy="1280160"/>
            </a:xfrm>
            <a:prstGeom prst="rect">
              <a:avLst/>
            </a:prstGeom>
          </p:spPr>
        </p:pic>
        <p:sp>
          <p:nvSpPr>
            <p:cNvPr id="81" name="TextBox 80">
              <a:extLst>
                <a:ext uri="{FF2B5EF4-FFF2-40B4-BE49-F238E27FC236}">
                  <a16:creationId xmlns:a16="http://schemas.microsoft.com/office/drawing/2014/main" id="{DAA6C91F-A448-4374-8296-05FAF91A0DA5}"/>
                </a:ext>
              </a:extLst>
            </p:cNvPr>
            <p:cNvSpPr txBox="1"/>
            <p:nvPr/>
          </p:nvSpPr>
          <p:spPr>
            <a:xfrm>
              <a:off x="5336775" y="5905514"/>
              <a:ext cx="510075" cy="461665"/>
            </a:xfrm>
            <a:prstGeom prst="rect">
              <a:avLst/>
            </a:prstGeom>
            <a:noFill/>
          </p:spPr>
          <p:txBody>
            <a:bodyPr wrap="none" rtlCol="0">
              <a:spAutoFit/>
            </a:bodyPr>
            <a:lstStyle/>
            <a:p>
              <a:pPr algn="ctr"/>
              <a:r>
                <a:rPr lang="en-US" sz="2400" dirty="0">
                  <a:solidFill>
                    <a:schemeClr val="bg1"/>
                  </a:solidFill>
                </a:rPr>
                <a:t>Co</a:t>
              </a:r>
            </a:p>
          </p:txBody>
        </p:sp>
        <p:sp>
          <p:nvSpPr>
            <p:cNvPr id="83" name="TextBox 82">
              <a:extLst>
                <a:ext uri="{FF2B5EF4-FFF2-40B4-BE49-F238E27FC236}">
                  <a16:creationId xmlns:a16="http://schemas.microsoft.com/office/drawing/2014/main" id="{A6038795-947F-441C-B6B5-D3ACF3D06E72}"/>
                </a:ext>
              </a:extLst>
            </p:cNvPr>
            <p:cNvSpPr txBox="1"/>
            <p:nvPr/>
          </p:nvSpPr>
          <p:spPr>
            <a:xfrm>
              <a:off x="4867545" y="5472614"/>
              <a:ext cx="340158" cy="461665"/>
            </a:xfrm>
            <a:prstGeom prst="rect">
              <a:avLst/>
            </a:prstGeom>
            <a:noFill/>
          </p:spPr>
          <p:txBody>
            <a:bodyPr wrap="none" rtlCol="0">
              <a:spAutoFit/>
            </a:bodyPr>
            <a:lstStyle/>
            <a:p>
              <a:r>
                <a:rPr lang="en-US" sz="2400" dirty="0">
                  <a:solidFill>
                    <a:schemeClr val="bg1"/>
                  </a:solidFill>
                </a:rPr>
                <a:t>7</a:t>
              </a:r>
            </a:p>
          </p:txBody>
        </p:sp>
        <p:sp>
          <p:nvSpPr>
            <p:cNvPr id="85" name="TextBox 84">
              <a:extLst>
                <a:ext uri="{FF2B5EF4-FFF2-40B4-BE49-F238E27FC236}">
                  <a16:creationId xmlns:a16="http://schemas.microsoft.com/office/drawing/2014/main" id="{156B1799-8F38-4BB8-9E76-50F6BDDAA194}"/>
                </a:ext>
              </a:extLst>
            </p:cNvPr>
            <p:cNvSpPr txBox="1"/>
            <p:nvPr/>
          </p:nvSpPr>
          <p:spPr>
            <a:xfrm>
              <a:off x="6964244" y="5899749"/>
              <a:ext cx="484620" cy="461665"/>
            </a:xfrm>
            <a:prstGeom prst="rect">
              <a:avLst/>
            </a:prstGeom>
            <a:noFill/>
          </p:spPr>
          <p:txBody>
            <a:bodyPr wrap="none" rtlCol="0">
              <a:spAutoFit/>
            </a:bodyPr>
            <a:lstStyle/>
            <a:p>
              <a:pPr algn="ctr"/>
              <a:r>
                <a:rPr lang="en-US" sz="2400" dirty="0">
                  <a:solidFill>
                    <a:schemeClr val="bg1"/>
                  </a:solidFill>
                </a:rPr>
                <a:t>Py</a:t>
              </a:r>
            </a:p>
          </p:txBody>
        </p:sp>
        <p:sp>
          <p:nvSpPr>
            <p:cNvPr id="87" name="TextBox 86">
              <a:extLst>
                <a:ext uri="{FF2B5EF4-FFF2-40B4-BE49-F238E27FC236}">
                  <a16:creationId xmlns:a16="http://schemas.microsoft.com/office/drawing/2014/main" id="{5909F599-EDEF-434D-8198-45F09AD16FC8}"/>
                </a:ext>
              </a:extLst>
            </p:cNvPr>
            <p:cNvSpPr txBox="1"/>
            <p:nvPr/>
          </p:nvSpPr>
          <p:spPr>
            <a:xfrm>
              <a:off x="6483996" y="2701595"/>
              <a:ext cx="340158" cy="461665"/>
            </a:xfrm>
            <a:prstGeom prst="rect">
              <a:avLst/>
            </a:prstGeom>
            <a:noFill/>
          </p:spPr>
          <p:txBody>
            <a:bodyPr wrap="square" rtlCol="0">
              <a:spAutoFit/>
            </a:bodyPr>
            <a:lstStyle/>
            <a:p>
              <a:r>
                <a:rPr lang="en-US" sz="2400" dirty="0"/>
                <a:t>7</a:t>
              </a:r>
            </a:p>
          </p:txBody>
        </p:sp>
      </p:grpSp>
    </p:spTree>
    <p:extLst>
      <p:ext uri="{BB962C8B-B14F-4D97-AF65-F5344CB8AC3E}">
        <p14:creationId xmlns:p14="http://schemas.microsoft.com/office/powerpoint/2010/main" val="2653661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0CC15B-28E2-49AD-B0B4-E2DEE08DDDA5}"/>
              </a:ext>
            </a:extLst>
          </p:cNvPr>
          <p:cNvSpPr>
            <a:spLocks noGrp="1"/>
          </p:cNvSpPr>
          <p:nvPr>
            <p:ph idx="1"/>
          </p:nvPr>
        </p:nvSpPr>
        <p:spPr>
          <a:xfrm>
            <a:off x="838200" y="365125"/>
            <a:ext cx="10515600" cy="5811838"/>
          </a:xfrm>
        </p:spPr>
        <p:txBody>
          <a:bodyPr/>
          <a:lstStyle/>
          <a:p>
            <a:endParaRPr lang="en-US"/>
          </a:p>
        </p:txBody>
      </p:sp>
    </p:spTree>
    <p:extLst>
      <p:ext uri="{BB962C8B-B14F-4D97-AF65-F5344CB8AC3E}">
        <p14:creationId xmlns:p14="http://schemas.microsoft.com/office/powerpoint/2010/main" val="3113870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71C2D6-7628-4027-9974-DD2C76FA4B16}"/>
              </a:ext>
            </a:extLst>
          </p:cNvPr>
          <p:cNvGrpSpPr/>
          <p:nvPr/>
        </p:nvGrpSpPr>
        <p:grpSpPr>
          <a:xfrm>
            <a:off x="710238" y="0"/>
            <a:ext cx="10771522" cy="6875765"/>
            <a:chOff x="710238" y="0"/>
            <a:chExt cx="10771522" cy="6875765"/>
          </a:xfrm>
        </p:grpSpPr>
        <p:pic>
          <p:nvPicPr>
            <p:cNvPr id="7" name="Picture 6">
              <a:extLst>
                <a:ext uri="{FF2B5EF4-FFF2-40B4-BE49-F238E27FC236}">
                  <a16:creationId xmlns:a16="http://schemas.microsoft.com/office/drawing/2014/main" id="{838D5710-F595-4836-9FFD-99F7DD8C8DEF}"/>
                </a:ext>
              </a:extLst>
            </p:cNvPr>
            <p:cNvPicPr>
              <a:picLocks noChangeAspect="1"/>
            </p:cNvPicPr>
            <p:nvPr/>
          </p:nvPicPr>
          <p:blipFill rotWithShape="1">
            <a:blip r:embed="rId2">
              <a:extLst>
                <a:ext uri="{28A0092B-C50C-407E-A947-70E740481C1C}">
                  <a14:useLocalDpi xmlns:a14="http://schemas.microsoft.com/office/drawing/2010/main" val="0"/>
                </a:ext>
              </a:extLst>
            </a:blip>
            <a:srcRect l="18604" r="13345"/>
            <a:stretch/>
          </p:blipFill>
          <p:spPr>
            <a:xfrm>
              <a:off x="710240" y="976580"/>
              <a:ext cx="2743200" cy="2286000"/>
            </a:xfrm>
            <a:prstGeom prst="rect">
              <a:avLst/>
            </a:prstGeom>
          </p:spPr>
        </p:pic>
        <p:pic>
          <p:nvPicPr>
            <p:cNvPr id="9" name="Picture 8">
              <a:extLst>
                <a:ext uri="{FF2B5EF4-FFF2-40B4-BE49-F238E27FC236}">
                  <a16:creationId xmlns:a16="http://schemas.microsoft.com/office/drawing/2014/main" id="{598D9F9B-06D4-4DCD-B61F-0FCF2A3C9B05}"/>
                </a:ext>
              </a:extLst>
            </p:cNvPr>
            <p:cNvPicPr>
              <a:picLocks noChangeAspect="1"/>
            </p:cNvPicPr>
            <p:nvPr/>
          </p:nvPicPr>
          <p:blipFill rotWithShape="1">
            <a:blip r:embed="rId3">
              <a:extLst>
                <a:ext uri="{28A0092B-C50C-407E-A947-70E740481C1C}">
                  <a14:useLocalDpi xmlns:a14="http://schemas.microsoft.com/office/drawing/2010/main" val="0"/>
                </a:ext>
              </a:extLst>
            </a:blip>
            <a:srcRect l="15963" r="15988"/>
            <a:stretch/>
          </p:blipFill>
          <p:spPr>
            <a:xfrm>
              <a:off x="4724400" y="976580"/>
              <a:ext cx="2743200" cy="2286000"/>
            </a:xfrm>
            <a:prstGeom prst="rect">
              <a:avLst/>
            </a:prstGeom>
          </p:spPr>
        </p:pic>
        <p:pic>
          <p:nvPicPr>
            <p:cNvPr id="11" name="Picture 10">
              <a:extLst>
                <a:ext uri="{FF2B5EF4-FFF2-40B4-BE49-F238E27FC236}">
                  <a16:creationId xmlns:a16="http://schemas.microsoft.com/office/drawing/2014/main" id="{5DEDC59A-658E-4351-8023-913698D9327E}"/>
                </a:ext>
              </a:extLst>
            </p:cNvPr>
            <p:cNvPicPr>
              <a:picLocks noChangeAspect="1"/>
            </p:cNvPicPr>
            <p:nvPr/>
          </p:nvPicPr>
          <p:blipFill rotWithShape="1">
            <a:blip r:embed="rId4">
              <a:extLst>
                <a:ext uri="{28A0092B-C50C-407E-A947-70E740481C1C}">
                  <a14:useLocalDpi xmlns:a14="http://schemas.microsoft.com/office/drawing/2010/main" val="0"/>
                </a:ext>
              </a:extLst>
            </a:blip>
            <a:srcRect l="15889" r="16061"/>
            <a:stretch/>
          </p:blipFill>
          <p:spPr>
            <a:xfrm>
              <a:off x="8738560" y="976580"/>
              <a:ext cx="2743200" cy="2286000"/>
            </a:xfrm>
            <a:prstGeom prst="rect">
              <a:avLst/>
            </a:prstGeom>
          </p:spPr>
        </p:pic>
        <p:pic>
          <p:nvPicPr>
            <p:cNvPr id="15" name="Picture 14">
              <a:extLst>
                <a:ext uri="{FF2B5EF4-FFF2-40B4-BE49-F238E27FC236}">
                  <a16:creationId xmlns:a16="http://schemas.microsoft.com/office/drawing/2014/main" id="{77825E4B-311C-4261-94DC-EAECB908B2A4}"/>
                </a:ext>
              </a:extLst>
            </p:cNvPr>
            <p:cNvPicPr>
              <a:picLocks noChangeAspect="1"/>
            </p:cNvPicPr>
            <p:nvPr/>
          </p:nvPicPr>
          <p:blipFill rotWithShape="1">
            <a:blip r:embed="rId5">
              <a:extLst>
                <a:ext uri="{28A0092B-C50C-407E-A947-70E740481C1C}">
                  <a14:useLocalDpi xmlns:a14="http://schemas.microsoft.com/office/drawing/2010/main" val="0"/>
                </a:ext>
              </a:extLst>
            </a:blip>
            <a:srcRect l="15964" r="15987"/>
            <a:stretch/>
          </p:blipFill>
          <p:spPr>
            <a:xfrm>
              <a:off x="4724400" y="4128100"/>
              <a:ext cx="2743200" cy="2286000"/>
            </a:xfrm>
            <a:prstGeom prst="rect">
              <a:avLst/>
            </a:prstGeom>
          </p:spPr>
        </p:pic>
        <p:pic>
          <p:nvPicPr>
            <p:cNvPr id="17" name="Picture 16">
              <a:extLst>
                <a:ext uri="{FF2B5EF4-FFF2-40B4-BE49-F238E27FC236}">
                  <a16:creationId xmlns:a16="http://schemas.microsoft.com/office/drawing/2014/main" id="{38EE9381-AFFA-4C08-A5DD-024CC7687D1B}"/>
                </a:ext>
              </a:extLst>
            </p:cNvPr>
            <p:cNvPicPr>
              <a:picLocks noChangeAspect="1"/>
            </p:cNvPicPr>
            <p:nvPr/>
          </p:nvPicPr>
          <p:blipFill rotWithShape="1">
            <a:blip r:embed="rId6">
              <a:extLst>
                <a:ext uri="{28A0092B-C50C-407E-A947-70E740481C1C}">
                  <a14:useLocalDpi xmlns:a14="http://schemas.microsoft.com/office/drawing/2010/main" val="0"/>
                </a:ext>
              </a:extLst>
            </a:blip>
            <a:srcRect l="15746" r="16208"/>
            <a:stretch/>
          </p:blipFill>
          <p:spPr>
            <a:xfrm>
              <a:off x="8738560" y="4128100"/>
              <a:ext cx="2743200" cy="2286000"/>
            </a:xfrm>
            <a:prstGeom prst="rect">
              <a:avLst/>
            </a:prstGeom>
          </p:spPr>
        </p:pic>
        <p:sp>
          <p:nvSpPr>
            <p:cNvPr id="18" name="TextBox 17">
              <a:extLst>
                <a:ext uri="{FF2B5EF4-FFF2-40B4-BE49-F238E27FC236}">
                  <a16:creationId xmlns:a16="http://schemas.microsoft.com/office/drawing/2014/main" id="{FEDE5502-C8A3-4A27-ABCA-57E9B9564255}"/>
                </a:ext>
              </a:extLst>
            </p:cNvPr>
            <p:cNvSpPr txBox="1"/>
            <p:nvPr/>
          </p:nvSpPr>
          <p:spPr>
            <a:xfrm>
              <a:off x="3192127" y="0"/>
              <a:ext cx="5807745" cy="954107"/>
            </a:xfrm>
            <a:prstGeom prst="rect">
              <a:avLst/>
            </a:prstGeom>
            <a:noFill/>
          </p:spPr>
          <p:txBody>
            <a:bodyPr wrap="none" rtlCol="0">
              <a:spAutoFit/>
            </a:bodyPr>
            <a:lstStyle/>
            <a:p>
              <a:pPr algn="ctr"/>
              <a:r>
                <a:rPr lang="en-US" sz="2800" b="1" dirty="0"/>
                <a:t>2x2 Elliptical Array (125 nm x 100 nm)</a:t>
              </a:r>
            </a:p>
            <a:p>
              <a:pPr algn="ctr"/>
              <a:r>
                <a:rPr lang="en-US" sz="2800" b="1" dirty="0"/>
                <a:t>Magnetic Flux Density: Co Layer</a:t>
              </a:r>
            </a:p>
          </p:txBody>
        </p:sp>
        <p:sp>
          <p:nvSpPr>
            <p:cNvPr id="19" name="TextBox 18">
              <a:extLst>
                <a:ext uri="{FF2B5EF4-FFF2-40B4-BE49-F238E27FC236}">
                  <a16:creationId xmlns:a16="http://schemas.microsoft.com/office/drawing/2014/main" id="{832A0FB9-DAC8-481B-86BE-0FEAFE05848D}"/>
                </a:ext>
              </a:extLst>
            </p:cNvPr>
            <p:cNvSpPr txBox="1"/>
            <p:nvPr/>
          </p:nvSpPr>
          <p:spPr>
            <a:xfrm>
              <a:off x="9401471" y="3262579"/>
              <a:ext cx="1417376" cy="461665"/>
            </a:xfrm>
            <a:prstGeom prst="rect">
              <a:avLst/>
            </a:prstGeom>
            <a:noFill/>
          </p:spPr>
          <p:txBody>
            <a:bodyPr wrap="none" rtlCol="0">
              <a:spAutoFit/>
            </a:bodyPr>
            <a:lstStyle/>
            <a:p>
              <a:r>
                <a:rPr lang="en-US" sz="2400" b="1" dirty="0"/>
                <a:t>S = 50 nm</a:t>
              </a:r>
            </a:p>
          </p:txBody>
        </p:sp>
        <p:sp>
          <p:nvSpPr>
            <p:cNvPr id="21" name="TextBox 20">
              <a:extLst>
                <a:ext uri="{FF2B5EF4-FFF2-40B4-BE49-F238E27FC236}">
                  <a16:creationId xmlns:a16="http://schemas.microsoft.com/office/drawing/2014/main" id="{FA614800-16ED-4DEA-94D5-9C4C46E9881A}"/>
                </a:ext>
              </a:extLst>
            </p:cNvPr>
            <p:cNvSpPr txBox="1"/>
            <p:nvPr/>
          </p:nvSpPr>
          <p:spPr>
            <a:xfrm>
              <a:off x="5387311" y="3262579"/>
              <a:ext cx="1417376" cy="461665"/>
            </a:xfrm>
            <a:prstGeom prst="rect">
              <a:avLst/>
            </a:prstGeom>
            <a:noFill/>
          </p:spPr>
          <p:txBody>
            <a:bodyPr wrap="none" rtlCol="0">
              <a:spAutoFit/>
            </a:bodyPr>
            <a:lstStyle/>
            <a:p>
              <a:r>
                <a:rPr lang="en-US" sz="2400" b="1" dirty="0"/>
                <a:t>S = 25 nm</a:t>
              </a:r>
            </a:p>
          </p:txBody>
        </p:sp>
        <p:sp>
          <p:nvSpPr>
            <p:cNvPr id="23" name="TextBox 22">
              <a:extLst>
                <a:ext uri="{FF2B5EF4-FFF2-40B4-BE49-F238E27FC236}">
                  <a16:creationId xmlns:a16="http://schemas.microsoft.com/office/drawing/2014/main" id="{E50C2756-0871-4373-8494-256E59951334}"/>
                </a:ext>
              </a:extLst>
            </p:cNvPr>
            <p:cNvSpPr txBox="1"/>
            <p:nvPr/>
          </p:nvSpPr>
          <p:spPr>
            <a:xfrm>
              <a:off x="1373151" y="3262579"/>
              <a:ext cx="1417376" cy="461665"/>
            </a:xfrm>
            <a:prstGeom prst="rect">
              <a:avLst/>
            </a:prstGeom>
            <a:noFill/>
          </p:spPr>
          <p:txBody>
            <a:bodyPr wrap="none" rtlCol="0">
              <a:spAutoFit/>
            </a:bodyPr>
            <a:lstStyle/>
            <a:p>
              <a:r>
                <a:rPr lang="en-US" sz="2400" b="1" dirty="0"/>
                <a:t>S = 10 nm</a:t>
              </a:r>
            </a:p>
          </p:txBody>
        </p:sp>
        <p:sp>
          <p:nvSpPr>
            <p:cNvPr id="25" name="TextBox 24">
              <a:extLst>
                <a:ext uri="{FF2B5EF4-FFF2-40B4-BE49-F238E27FC236}">
                  <a16:creationId xmlns:a16="http://schemas.microsoft.com/office/drawing/2014/main" id="{37FCF868-6BD2-42AA-B86B-53F7B11C0B0B}"/>
                </a:ext>
              </a:extLst>
            </p:cNvPr>
            <p:cNvSpPr txBox="1"/>
            <p:nvPr/>
          </p:nvSpPr>
          <p:spPr>
            <a:xfrm>
              <a:off x="1295406" y="6414100"/>
              <a:ext cx="1572866" cy="461665"/>
            </a:xfrm>
            <a:prstGeom prst="rect">
              <a:avLst/>
            </a:prstGeom>
            <a:noFill/>
          </p:spPr>
          <p:txBody>
            <a:bodyPr wrap="none" rtlCol="0">
              <a:spAutoFit/>
            </a:bodyPr>
            <a:lstStyle/>
            <a:p>
              <a:r>
                <a:rPr lang="en-US" sz="2400" b="1" dirty="0"/>
                <a:t>S = 100 nm</a:t>
              </a:r>
            </a:p>
          </p:txBody>
        </p:sp>
        <p:sp>
          <p:nvSpPr>
            <p:cNvPr id="27" name="TextBox 26">
              <a:extLst>
                <a:ext uri="{FF2B5EF4-FFF2-40B4-BE49-F238E27FC236}">
                  <a16:creationId xmlns:a16="http://schemas.microsoft.com/office/drawing/2014/main" id="{D7E7DF84-1818-4001-8B0D-D76E99379D07}"/>
                </a:ext>
              </a:extLst>
            </p:cNvPr>
            <p:cNvSpPr txBox="1"/>
            <p:nvPr/>
          </p:nvSpPr>
          <p:spPr>
            <a:xfrm>
              <a:off x="5309566" y="6414100"/>
              <a:ext cx="1572866" cy="461665"/>
            </a:xfrm>
            <a:prstGeom prst="rect">
              <a:avLst/>
            </a:prstGeom>
            <a:noFill/>
          </p:spPr>
          <p:txBody>
            <a:bodyPr wrap="none" rtlCol="0">
              <a:spAutoFit/>
            </a:bodyPr>
            <a:lstStyle/>
            <a:p>
              <a:r>
                <a:rPr lang="en-US" sz="2400" b="1" dirty="0"/>
                <a:t>S = 250 nm</a:t>
              </a:r>
            </a:p>
          </p:txBody>
        </p:sp>
        <p:sp>
          <p:nvSpPr>
            <p:cNvPr id="29" name="TextBox 28">
              <a:extLst>
                <a:ext uri="{FF2B5EF4-FFF2-40B4-BE49-F238E27FC236}">
                  <a16:creationId xmlns:a16="http://schemas.microsoft.com/office/drawing/2014/main" id="{1B2E5825-860B-42EE-8EC5-BE2C19676545}"/>
                </a:ext>
              </a:extLst>
            </p:cNvPr>
            <p:cNvSpPr txBox="1"/>
            <p:nvPr/>
          </p:nvSpPr>
          <p:spPr>
            <a:xfrm>
              <a:off x="9323728" y="6414099"/>
              <a:ext cx="1572866" cy="461665"/>
            </a:xfrm>
            <a:prstGeom prst="rect">
              <a:avLst/>
            </a:prstGeom>
            <a:noFill/>
          </p:spPr>
          <p:txBody>
            <a:bodyPr wrap="none" rtlCol="0">
              <a:spAutoFit/>
            </a:bodyPr>
            <a:lstStyle/>
            <a:p>
              <a:r>
                <a:rPr lang="en-US" sz="2400" b="1" dirty="0"/>
                <a:t>S = 500 nm</a:t>
              </a:r>
            </a:p>
          </p:txBody>
        </p:sp>
        <p:pic>
          <p:nvPicPr>
            <p:cNvPr id="3" name="Picture 2">
              <a:extLst>
                <a:ext uri="{FF2B5EF4-FFF2-40B4-BE49-F238E27FC236}">
                  <a16:creationId xmlns:a16="http://schemas.microsoft.com/office/drawing/2014/main" id="{7ABFE963-4DDB-44B0-9EB6-C4B84CE2AD8E}"/>
                </a:ext>
              </a:extLst>
            </p:cNvPr>
            <p:cNvPicPr>
              <a:picLocks noChangeAspect="1"/>
            </p:cNvPicPr>
            <p:nvPr/>
          </p:nvPicPr>
          <p:blipFill rotWithShape="1">
            <a:blip r:embed="rId7">
              <a:extLst>
                <a:ext uri="{28A0092B-C50C-407E-A947-70E740481C1C}">
                  <a14:useLocalDpi xmlns:a14="http://schemas.microsoft.com/office/drawing/2010/main" val="0"/>
                </a:ext>
              </a:extLst>
            </a:blip>
            <a:srcRect l="16037" r="15914"/>
            <a:stretch/>
          </p:blipFill>
          <p:spPr>
            <a:xfrm>
              <a:off x="710238" y="4125863"/>
              <a:ext cx="2743200" cy="2286000"/>
            </a:xfrm>
            <a:prstGeom prst="rect">
              <a:avLst/>
            </a:prstGeom>
          </p:spPr>
        </p:pic>
      </p:grpSp>
    </p:spTree>
    <p:extLst>
      <p:ext uri="{BB962C8B-B14F-4D97-AF65-F5344CB8AC3E}">
        <p14:creationId xmlns:p14="http://schemas.microsoft.com/office/powerpoint/2010/main" val="2818542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6447100-DBF8-4953-A30F-07E320C81991}"/>
              </a:ext>
            </a:extLst>
          </p:cNvPr>
          <p:cNvGrpSpPr/>
          <p:nvPr/>
        </p:nvGrpSpPr>
        <p:grpSpPr>
          <a:xfrm>
            <a:off x="710240" y="0"/>
            <a:ext cx="10771520" cy="6875765"/>
            <a:chOff x="710240" y="0"/>
            <a:chExt cx="10771520" cy="6875765"/>
          </a:xfrm>
        </p:grpSpPr>
        <p:pic>
          <p:nvPicPr>
            <p:cNvPr id="5" name="Picture 4">
              <a:extLst>
                <a:ext uri="{FF2B5EF4-FFF2-40B4-BE49-F238E27FC236}">
                  <a16:creationId xmlns:a16="http://schemas.microsoft.com/office/drawing/2014/main" id="{0D8D28A2-7253-4678-838D-204ECCE482BC}"/>
                </a:ext>
              </a:extLst>
            </p:cNvPr>
            <p:cNvPicPr>
              <a:picLocks noChangeAspect="1"/>
            </p:cNvPicPr>
            <p:nvPr/>
          </p:nvPicPr>
          <p:blipFill rotWithShape="1">
            <a:blip r:embed="rId2">
              <a:extLst>
                <a:ext uri="{28A0092B-C50C-407E-A947-70E740481C1C}">
                  <a14:useLocalDpi xmlns:a14="http://schemas.microsoft.com/office/drawing/2010/main" val="0"/>
                </a:ext>
              </a:extLst>
            </a:blip>
            <a:srcRect l="15806" r="15976"/>
            <a:stretch/>
          </p:blipFill>
          <p:spPr>
            <a:xfrm>
              <a:off x="710240" y="976580"/>
              <a:ext cx="2743200" cy="2286000"/>
            </a:xfrm>
            <a:prstGeom prst="rect">
              <a:avLst/>
            </a:prstGeom>
          </p:spPr>
        </p:pic>
        <p:pic>
          <p:nvPicPr>
            <p:cNvPr id="7" name="Picture 6">
              <a:extLst>
                <a:ext uri="{FF2B5EF4-FFF2-40B4-BE49-F238E27FC236}">
                  <a16:creationId xmlns:a16="http://schemas.microsoft.com/office/drawing/2014/main" id="{7CB961CE-4E00-4D28-9A09-031B4022DF26}"/>
                </a:ext>
              </a:extLst>
            </p:cNvPr>
            <p:cNvPicPr>
              <a:picLocks noChangeAspect="1"/>
            </p:cNvPicPr>
            <p:nvPr/>
          </p:nvPicPr>
          <p:blipFill rotWithShape="1">
            <a:blip r:embed="rId3">
              <a:extLst>
                <a:ext uri="{28A0092B-C50C-407E-A947-70E740481C1C}">
                  <a14:useLocalDpi xmlns:a14="http://schemas.microsoft.com/office/drawing/2010/main" val="0"/>
                </a:ext>
              </a:extLst>
            </a:blip>
            <a:srcRect l="16037" r="15912"/>
            <a:stretch/>
          </p:blipFill>
          <p:spPr>
            <a:xfrm>
              <a:off x="4724400" y="976580"/>
              <a:ext cx="2743200" cy="2286000"/>
            </a:xfrm>
            <a:prstGeom prst="rect">
              <a:avLst/>
            </a:prstGeom>
          </p:spPr>
        </p:pic>
        <p:pic>
          <p:nvPicPr>
            <p:cNvPr id="9" name="Picture 8">
              <a:extLst>
                <a:ext uri="{FF2B5EF4-FFF2-40B4-BE49-F238E27FC236}">
                  <a16:creationId xmlns:a16="http://schemas.microsoft.com/office/drawing/2014/main" id="{E38BBED8-916E-44EF-B6E1-315396CBA512}"/>
                </a:ext>
              </a:extLst>
            </p:cNvPr>
            <p:cNvPicPr>
              <a:picLocks noChangeAspect="1"/>
            </p:cNvPicPr>
            <p:nvPr/>
          </p:nvPicPr>
          <p:blipFill rotWithShape="1">
            <a:blip r:embed="rId4">
              <a:extLst>
                <a:ext uri="{28A0092B-C50C-407E-A947-70E740481C1C}">
                  <a14:useLocalDpi xmlns:a14="http://schemas.microsoft.com/office/drawing/2010/main" val="0"/>
                </a:ext>
              </a:extLst>
            </a:blip>
            <a:srcRect l="15890" r="16061"/>
            <a:stretch/>
          </p:blipFill>
          <p:spPr>
            <a:xfrm>
              <a:off x="8738560" y="976580"/>
              <a:ext cx="2743200" cy="2286000"/>
            </a:xfrm>
            <a:prstGeom prst="rect">
              <a:avLst/>
            </a:prstGeom>
          </p:spPr>
        </p:pic>
        <p:pic>
          <p:nvPicPr>
            <p:cNvPr id="11" name="Picture 10">
              <a:extLst>
                <a:ext uri="{FF2B5EF4-FFF2-40B4-BE49-F238E27FC236}">
                  <a16:creationId xmlns:a16="http://schemas.microsoft.com/office/drawing/2014/main" id="{B895F382-BFB7-4083-8E3D-D46D2C500C2D}"/>
                </a:ext>
              </a:extLst>
            </p:cNvPr>
            <p:cNvPicPr>
              <a:picLocks noChangeAspect="1"/>
            </p:cNvPicPr>
            <p:nvPr/>
          </p:nvPicPr>
          <p:blipFill rotWithShape="1">
            <a:blip r:embed="rId5">
              <a:extLst>
                <a:ext uri="{28A0092B-C50C-407E-A947-70E740481C1C}">
                  <a14:useLocalDpi xmlns:a14="http://schemas.microsoft.com/office/drawing/2010/main" val="0"/>
                </a:ext>
              </a:extLst>
            </a:blip>
            <a:srcRect l="15891" r="16060"/>
            <a:stretch/>
          </p:blipFill>
          <p:spPr>
            <a:xfrm>
              <a:off x="710240" y="4128101"/>
              <a:ext cx="2743200" cy="2286000"/>
            </a:xfrm>
            <a:prstGeom prst="rect">
              <a:avLst/>
            </a:prstGeom>
          </p:spPr>
        </p:pic>
        <p:pic>
          <p:nvPicPr>
            <p:cNvPr id="13" name="Picture 12">
              <a:extLst>
                <a:ext uri="{FF2B5EF4-FFF2-40B4-BE49-F238E27FC236}">
                  <a16:creationId xmlns:a16="http://schemas.microsoft.com/office/drawing/2014/main" id="{B52478D3-5977-4281-93D9-03BA4E8751A9}"/>
                </a:ext>
              </a:extLst>
            </p:cNvPr>
            <p:cNvPicPr>
              <a:picLocks noChangeAspect="1"/>
            </p:cNvPicPr>
            <p:nvPr/>
          </p:nvPicPr>
          <p:blipFill rotWithShape="1">
            <a:blip r:embed="rId6">
              <a:extLst>
                <a:ext uri="{28A0092B-C50C-407E-A947-70E740481C1C}">
                  <a14:useLocalDpi xmlns:a14="http://schemas.microsoft.com/office/drawing/2010/main" val="0"/>
                </a:ext>
              </a:extLst>
            </a:blip>
            <a:srcRect l="16258" r="15692"/>
            <a:stretch/>
          </p:blipFill>
          <p:spPr>
            <a:xfrm>
              <a:off x="4724400" y="4128101"/>
              <a:ext cx="2743200" cy="2286000"/>
            </a:xfrm>
            <a:prstGeom prst="rect">
              <a:avLst/>
            </a:prstGeom>
          </p:spPr>
        </p:pic>
        <p:pic>
          <p:nvPicPr>
            <p:cNvPr id="15" name="Picture 14">
              <a:extLst>
                <a:ext uri="{FF2B5EF4-FFF2-40B4-BE49-F238E27FC236}">
                  <a16:creationId xmlns:a16="http://schemas.microsoft.com/office/drawing/2014/main" id="{91787050-9E40-4291-AA4C-10D48A88A150}"/>
                </a:ext>
              </a:extLst>
            </p:cNvPr>
            <p:cNvPicPr>
              <a:picLocks noChangeAspect="1"/>
            </p:cNvPicPr>
            <p:nvPr/>
          </p:nvPicPr>
          <p:blipFill rotWithShape="1">
            <a:blip r:embed="rId7">
              <a:extLst>
                <a:ext uri="{28A0092B-C50C-407E-A947-70E740481C1C}">
                  <a14:useLocalDpi xmlns:a14="http://schemas.microsoft.com/office/drawing/2010/main" val="0"/>
                </a:ext>
              </a:extLst>
            </a:blip>
            <a:srcRect l="16331" r="15619"/>
            <a:stretch/>
          </p:blipFill>
          <p:spPr>
            <a:xfrm>
              <a:off x="8738560" y="4128101"/>
              <a:ext cx="2743200" cy="2286000"/>
            </a:xfrm>
            <a:prstGeom prst="rect">
              <a:avLst/>
            </a:prstGeom>
          </p:spPr>
        </p:pic>
        <p:sp>
          <p:nvSpPr>
            <p:cNvPr id="17" name="TextBox 16">
              <a:extLst>
                <a:ext uri="{FF2B5EF4-FFF2-40B4-BE49-F238E27FC236}">
                  <a16:creationId xmlns:a16="http://schemas.microsoft.com/office/drawing/2014/main" id="{17712B06-A968-48A6-B43F-BFDA3CAE8936}"/>
                </a:ext>
              </a:extLst>
            </p:cNvPr>
            <p:cNvSpPr txBox="1"/>
            <p:nvPr/>
          </p:nvSpPr>
          <p:spPr>
            <a:xfrm>
              <a:off x="3192127" y="0"/>
              <a:ext cx="5807745" cy="954107"/>
            </a:xfrm>
            <a:prstGeom prst="rect">
              <a:avLst/>
            </a:prstGeom>
            <a:noFill/>
          </p:spPr>
          <p:txBody>
            <a:bodyPr wrap="none" rtlCol="0">
              <a:spAutoFit/>
            </a:bodyPr>
            <a:lstStyle/>
            <a:p>
              <a:pPr algn="ctr"/>
              <a:r>
                <a:rPr lang="en-US" sz="2800" b="1" dirty="0"/>
                <a:t>2x2 Elliptical Array (125 nm x 100 nm)</a:t>
              </a:r>
            </a:p>
            <a:p>
              <a:pPr algn="ctr"/>
              <a:r>
                <a:rPr lang="en-US" sz="2800" b="1" dirty="0"/>
                <a:t>Magnetic Flux Density: Py Layer</a:t>
              </a:r>
            </a:p>
          </p:txBody>
        </p:sp>
        <p:sp>
          <p:nvSpPr>
            <p:cNvPr id="19" name="TextBox 18">
              <a:extLst>
                <a:ext uri="{FF2B5EF4-FFF2-40B4-BE49-F238E27FC236}">
                  <a16:creationId xmlns:a16="http://schemas.microsoft.com/office/drawing/2014/main" id="{82F4C366-3FD4-4516-AE69-8884C3637E3F}"/>
                </a:ext>
              </a:extLst>
            </p:cNvPr>
            <p:cNvSpPr txBox="1"/>
            <p:nvPr/>
          </p:nvSpPr>
          <p:spPr>
            <a:xfrm>
              <a:off x="9401471" y="3262579"/>
              <a:ext cx="1417376" cy="461665"/>
            </a:xfrm>
            <a:prstGeom prst="rect">
              <a:avLst/>
            </a:prstGeom>
            <a:noFill/>
          </p:spPr>
          <p:txBody>
            <a:bodyPr wrap="none" rtlCol="0">
              <a:spAutoFit/>
            </a:bodyPr>
            <a:lstStyle/>
            <a:p>
              <a:r>
                <a:rPr lang="en-US" sz="2400" b="1" dirty="0"/>
                <a:t>S = 50 nm</a:t>
              </a:r>
            </a:p>
          </p:txBody>
        </p:sp>
        <p:sp>
          <p:nvSpPr>
            <p:cNvPr id="21" name="TextBox 20">
              <a:extLst>
                <a:ext uri="{FF2B5EF4-FFF2-40B4-BE49-F238E27FC236}">
                  <a16:creationId xmlns:a16="http://schemas.microsoft.com/office/drawing/2014/main" id="{60040D24-A956-463B-B209-9463948B1BAA}"/>
                </a:ext>
              </a:extLst>
            </p:cNvPr>
            <p:cNvSpPr txBox="1"/>
            <p:nvPr/>
          </p:nvSpPr>
          <p:spPr>
            <a:xfrm>
              <a:off x="5387311" y="3262579"/>
              <a:ext cx="1417376" cy="461665"/>
            </a:xfrm>
            <a:prstGeom prst="rect">
              <a:avLst/>
            </a:prstGeom>
            <a:noFill/>
          </p:spPr>
          <p:txBody>
            <a:bodyPr wrap="none" rtlCol="0">
              <a:spAutoFit/>
            </a:bodyPr>
            <a:lstStyle/>
            <a:p>
              <a:r>
                <a:rPr lang="en-US" sz="2400" b="1" dirty="0"/>
                <a:t>S = 25 nm</a:t>
              </a:r>
            </a:p>
          </p:txBody>
        </p:sp>
        <p:sp>
          <p:nvSpPr>
            <p:cNvPr id="23" name="TextBox 22">
              <a:extLst>
                <a:ext uri="{FF2B5EF4-FFF2-40B4-BE49-F238E27FC236}">
                  <a16:creationId xmlns:a16="http://schemas.microsoft.com/office/drawing/2014/main" id="{B502F99E-74A7-4232-940F-137200D6DC84}"/>
                </a:ext>
              </a:extLst>
            </p:cNvPr>
            <p:cNvSpPr txBox="1"/>
            <p:nvPr/>
          </p:nvSpPr>
          <p:spPr>
            <a:xfrm>
              <a:off x="1373151" y="3262579"/>
              <a:ext cx="1417376" cy="461665"/>
            </a:xfrm>
            <a:prstGeom prst="rect">
              <a:avLst/>
            </a:prstGeom>
            <a:noFill/>
          </p:spPr>
          <p:txBody>
            <a:bodyPr wrap="none" rtlCol="0">
              <a:spAutoFit/>
            </a:bodyPr>
            <a:lstStyle/>
            <a:p>
              <a:r>
                <a:rPr lang="en-US" sz="2400" b="1" dirty="0"/>
                <a:t>S = 10 nm</a:t>
              </a:r>
            </a:p>
          </p:txBody>
        </p:sp>
        <p:sp>
          <p:nvSpPr>
            <p:cNvPr id="25" name="TextBox 24">
              <a:extLst>
                <a:ext uri="{FF2B5EF4-FFF2-40B4-BE49-F238E27FC236}">
                  <a16:creationId xmlns:a16="http://schemas.microsoft.com/office/drawing/2014/main" id="{1F21B4E0-EB01-4BB6-BCB4-DE55F5DB6F62}"/>
                </a:ext>
              </a:extLst>
            </p:cNvPr>
            <p:cNvSpPr txBox="1"/>
            <p:nvPr/>
          </p:nvSpPr>
          <p:spPr>
            <a:xfrm>
              <a:off x="1295406" y="6414100"/>
              <a:ext cx="1572866" cy="461665"/>
            </a:xfrm>
            <a:prstGeom prst="rect">
              <a:avLst/>
            </a:prstGeom>
            <a:noFill/>
          </p:spPr>
          <p:txBody>
            <a:bodyPr wrap="none" rtlCol="0">
              <a:spAutoFit/>
            </a:bodyPr>
            <a:lstStyle/>
            <a:p>
              <a:r>
                <a:rPr lang="en-US" sz="2400" b="1" dirty="0"/>
                <a:t>S = 100 nm</a:t>
              </a:r>
            </a:p>
          </p:txBody>
        </p:sp>
        <p:sp>
          <p:nvSpPr>
            <p:cNvPr id="27" name="TextBox 26">
              <a:extLst>
                <a:ext uri="{FF2B5EF4-FFF2-40B4-BE49-F238E27FC236}">
                  <a16:creationId xmlns:a16="http://schemas.microsoft.com/office/drawing/2014/main" id="{E08AFD6F-AACB-4FE2-BC62-9DB5472F16AC}"/>
                </a:ext>
              </a:extLst>
            </p:cNvPr>
            <p:cNvSpPr txBox="1"/>
            <p:nvPr/>
          </p:nvSpPr>
          <p:spPr>
            <a:xfrm>
              <a:off x="5309566" y="6414100"/>
              <a:ext cx="1572866" cy="461665"/>
            </a:xfrm>
            <a:prstGeom prst="rect">
              <a:avLst/>
            </a:prstGeom>
            <a:noFill/>
          </p:spPr>
          <p:txBody>
            <a:bodyPr wrap="none" rtlCol="0">
              <a:spAutoFit/>
            </a:bodyPr>
            <a:lstStyle/>
            <a:p>
              <a:r>
                <a:rPr lang="en-US" sz="2400" b="1" dirty="0"/>
                <a:t>S = 250 nm</a:t>
              </a:r>
            </a:p>
          </p:txBody>
        </p:sp>
        <p:sp>
          <p:nvSpPr>
            <p:cNvPr id="29" name="TextBox 28">
              <a:extLst>
                <a:ext uri="{FF2B5EF4-FFF2-40B4-BE49-F238E27FC236}">
                  <a16:creationId xmlns:a16="http://schemas.microsoft.com/office/drawing/2014/main" id="{8BC369A1-B3F0-4CA0-A329-CE2DC8335F81}"/>
                </a:ext>
              </a:extLst>
            </p:cNvPr>
            <p:cNvSpPr txBox="1"/>
            <p:nvPr/>
          </p:nvSpPr>
          <p:spPr>
            <a:xfrm>
              <a:off x="9323728" y="6414099"/>
              <a:ext cx="1572866" cy="461665"/>
            </a:xfrm>
            <a:prstGeom prst="rect">
              <a:avLst/>
            </a:prstGeom>
            <a:noFill/>
          </p:spPr>
          <p:txBody>
            <a:bodyPr wrap="none" rtlCol="0">
              <a:spAutoFit/>
            </a:bodyPr>
            <a:lstStyle/>
            <a:p>
              <a:r>
                <a:rPr lang="en-US" sz="2400" b="1" dirty="0"/>
                <a:t>S = 500 nm</a:t>
              </a:r>
            </a:p>
          </p:txBody>
        </p:sp>
      </p:grpSp>
    </p:spTree>
    <p:extLst>
      <p:ext uri="{BB962C8B-B14F-4D97-AF65-F5344CB8AC3E}">
        <p14:creationId xmlns:p14="http://schemas.microsoft.com/office/powerpoint/2010/main" val="2854191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1DBCF1E-0A5C-4879-B4D7-B83A4BF1CCEE}"/>
              </a:ext>
            </a:extLst>
          </p:cNvPr>
          <p:cNvGrpSpPr/>
          <p:nvPr/>
        </p:nvGrpSpPr>
        <p:grpSpPr>
          <a:xfrm>
            <a:off x="710240" y="0"/>
            <a:ext cx="10771520" cy="6875765"/>
            <a:chOff x="710240" y="0"/>
            <a:chExt cx="10771520" cy="6875765"/>
          </a:xfrm>
        </p:grpSpPr>
        <p:pic>
          <p:nvPicPr>
            <p:cNvPr id="5" name="Picture 4">
              <a:extLst>
                <a:ext uri="{FF2B5EF4-FFF2-40B4-BE49-F238E27FC236}">
                  <a16:creationId xmlns:a16="http://schemas.microsoft.com/office/drawing/2014/main" id="{F3401F86-10BB-4433-9C76-960116DC4295}"/>
                </a:ext>
              </a:extLst>
            </p:cNvPr>
            <p:cNvPicPr>
              <a:picLocks noChangeAspect="1"/>
            </p:cNvPicPr>
            <p:nvPr/>
          </p:nvPicPr>
          <p:blipFill rotWithShape="1">
            <a:blip r:embed="rId2">
              <a:extLst>
                <a:ext uri="{28A0092B-C50C-407E-A947-70E740481C1C}">
                  <a14:useLocalDpi xmlns:a14="http://schemas.microsoft.com/office/drawing/2010/main" val="0"/>
                </a:ext>
              </a:extLst>
            </a:blip>
            <a:srcRect l="15743" r="16207"/>
            <a:stretch/>
          </p:blipFill>
          <p:spPr>
            <a:xfrm>
              <a:off x="710240" y="976580"/>
              <a:ext cx="2743200" cy="2286000"/>
            </a:xfrm>
            <a:prstGeom prst="rect">
              <a:avLst/>
            </a:prstGeom>
          </p:spPr>
        </p:pic>
        <p:pic>
          <p:nvPicPr>
            <p:cNvPr id="7" name="Picture 6">
              <a:extLst>
                <a:ext uri="{FF2B5EF4-FFF2-40B4-BE49-F238E27FC236}">
                  <a16:creationId xmlns:a16="http://schemas.microsoft.com/office/drawing/2014/main" id="{5A166E0C-4BD9-40D7-A278-287DFD168114}"/>
                </a:ext>
              </a:extLst>
            </p:cNvPr>
            <p:cNvPicPr>
              <a:picLocks noChangeAspect="1"/>
            </p:cNvPicPr>
            <p:nvPr/>
          </p:nvPicPr>
          <p:blipFill rotWithShape="1">
            <a:blip r:embed="rId3">
              <a:extLst>
                <a:ext uri="{28A0092B-C50C-407E-A947-70E740481C1C}">
                  <a14:useLocalDpi xmlns:a14="http://schemas.microsoft.com/office/drawing/2010/main" val="0"/>
                </a:ext>
              </a:extLst>
            </a:blip>
            <a:srcRect l="15889" r="16062"/>
            <a:stretch/>
          </p:blipFill>
          <p:spPr>
            <a:xfrm>
              <a:off x="4724400" y="976580"/>
              <a:ext cx="2743200" cy="2286000"/>
            </a:xfrm>
            <a:prstGeom prst="rect">
              <a:avLst/>
            </a:prstGeom>
          </p:spPr>
        </p:pic>
        <p:pic>
          <p:nvPicPr>
            <p:cNvPr id="9" name="Picture 8">
              <a:extLst>
                <a:ext uri="{FF2B5EF4-FFF2-40B4-BE49-F238E27FC236}">
                  <a16:creationId xmlns:a16="http://schemas.microsoft.com/office/drawing/2014/main" id="{EC7C8DCE-86F6-46F3-A03A-FA61F20920D5}"/>
                </a:ext>
              </a:extLst>
            </p:cNvPr>
            <p:cNvPicPr>
              <a:picLocks noChangeAspect="1"/>
            </p:cNvPicPr>
            <p:nvPr/>
          </p:nvPicPr>
          <p:blipFill rotWithShape="1">
            <a:blip r:embed="rId4">
              <a:extLst>
                <a:ext uri="{28A0092B-C50C-407E-A947-70E740481C1C}">
                  <a14:useLocalDpi xmlns:a14="http://schemas.microsoft.com/office/drawing/2010/main" val="0"/>
                </a:ext>
              </a:extLst>
            </a:blip>
            <a:srcRect l="15743" r="16207"/>
            <a:stretch/>
          </p:blipFill>
          <p:spPr>
            <a:xfrm>
              <a:off x="8738560" y="976580"/>
              <a:ext cx="2743200" cy="2286000"/>
            </a:xfrm>
            <a:prstGeom prst="rect">
              <a:avLst/>
            </a:prstGeom>
          </p:spPr>
        </p:pic>
        <p:pic>
          <p:nvPicPr>
            <p:cNvPr id="11" name="Picture 10">
              <a:extLst>
                <a:ext uri="{FF2B5EF4-FFF2-40B4-BE49-F238E27FC236}">
                  <a16:creationId xmlns:a16="http://schemas.microsoft.com/office/drawing/2014/main" id="{21F0CBF7-7432-4387-9164-1CDD60EA1B8E}"/>
                </a:ext>
              </a:extLst>
            </p:cNvPr>
            <p:cNvPicPr>
              <a:picLocks noChangeAspect="1"/>
            </p:cNvPicPr>
            <p:nvPr/>
          </p:nvPicPr>
          <p:blipFill rotWithShape="1">
            <a:blip r:embed="rId5">
              <a:extLst>
                <a:ext uri="{28A0092B-C50C-407E-A947-70E740481C1C}">
                  <a14:useLocalDpi xmlns:a14="http://schemas.microsoft.com/office/drawing/2010/main" val="0"/>
                </a:ext>
              </a:extLst>
            </a:blip>
            <a:srcRect l="15815" r="16135"/>
            <a:stretch/>
          </p:blipFill>
          <p:spPr>
            <a:xfrm>
              <a:off x="710240" y="4128100"/>
              <a:ext cx="2743200" cy="2286000"/>
            </a:xfrm>
            <a:prstGeom prst="rect">
              <a:avLst/>
            </a:prstGeom>
          </p:spPr>
        </p:pic>
        <p:pic>
          <p:nvPicPr>
            <p:cNvPr id="13" name="Picture 12">
              <a:extLst>
                <a:ext uri="{FF2B5EF4-FFF2-40B4-BE49-F238E27FC236}">
                  <a16:creationId xmlns:a16="http://schemas.microsoft.com/office/drawing/2014/main" id="{111F51AA-1151-4FBC-999B-96DC7C422E29}"/>
                </a:ext>
              </a:extLst>
            </p:cNvPr>
            <p:cNvPicPr>
              <a:picLocks noChangeAspect="1"/>
            </p:cNvPicPr>
            <p:nvPr/>
          </p:nvPicPr>
          <p:blipFill rotWithShape="1">
            <a:blip r:embed="rId6">
              <a:extLst>
                <a:ext uri="{28A0092B-C50C-407E-A947-70E740481C1C}">
                  <a14:useLocalDpi xmlns:a14="http://schemas.microsoft.com/office/drawing/2010/main" val="0"/>
                </a:ext>
              </a:extLst>
            </a:blip>
            <a:srcRect l="16185" r="15767"/>
            <a:stretch/>
          </p:blipFill>
          <p:spPr>
            <a:xfrm>
              <a:off x="4724400" y="4128100"/>
              <a:ext cx="2743200" cy="2286000"/>
            </a:xfrm>
            <a:prstGeom prst="rect">
              <a:avLst/>
            </a:prstGeom>
          </p:spPr>
        </p:pic>
        <p:sp>
          <p:nvSpPr>
            <p:cNvPr id="15" name="TextBox 14">
              <a:extLst>
                <a:ext uri="{FF2B5EF4-FFF2-40B4-BE49-F238E27FC236}">
                  <a16:creationId xmlns:a16="http://schemas.microsoft.com/office/drawing/2014/main" id="{582C1200-5983-49B1-9E7E-286A1C257E4A}"/>
                </a:ext>
              </a:extLst>
            </p:cNvPr>
            <p:cNvSpPr txBox="1"/>
            <p:nvPr/>
          </p:nvSpPr>
          <p:spPr>
            <a:xfrm>
              <a:off x="3192128" y="0"/>
              <a:ext cx="5807744" cy="954107"/>
            </a:xfrm>
            <a:prstGeom prst="rect">
              <a:avLst/>
            </a:prstGeom>
            <a:noFill/>
          </p:spPr>
          <p:txBody>
            <a:bodyPr wrap="none" rtlCol="0">
              <a:spAutoFit/>
            </a:bodyPr>
            <a:lstStyle/>
            <a:p>
              <a:pPr algn="ctr"/>
              <a:r>
                <a:rPr lang="en-US" sz="2800" b="1" dirty="0"/>
                <a:t>3x3 Elliptical Array (125 nm x 100 nm)</a:t>
              </a:r>
            </a:p>
            <a:p>
              <a:pPr algn="ctr"/>
              <a:r>
                <a:rPr lang="en-US" sz="2800" b="1" dirty="0"/>
                <a:t>Magnetic Flux Density: Co Layer</a:t>
              </a:r>
            </a:p>
          </p:txBody>
        </p:sp>
        <p:sp>
          <p:nvSpPr>
            <p:cNvPr id="17" name="TextBox 16">
              <a:extLst>
                <a:ext uri="{FF2B5EF4-FFF2-40B4-BE49-F238E27FC236}">
                  <a16:creationId xmlns:a16="http://schemas.microsoft.com/office/drawing/2014/main" id="{DAAAE5C0-23A2-4586-856C-FC946FBB823C}"/>
                </a:ext>
              </a:extLst>
            </p:cNvPr>
            <p:cNvSpPr txBox="1"/>
            <p:nvPr/>
          </p:nvSpPr>
          <p:spPr>
            <a:xfrm>
              <a:off x="1373152" y="3262580"/>
              <a:ext cx="1417376" cy="461665"/>
            </a:xfrm>
            <a:prstGeom prst="rect">
              <a:avLst/>
            </a:prstGeom>
            <a:noFill/>
          </p:spPr>
          <p:txBody>
            <a:bodyPr wrap="none" rtlCol="0">
              <a:spAutoFit/>
            </a:bodyPr>
            <a:lstStyle/>
            <a:p>
              <a:r>
                <a:rPr lang="en-US" sz="2400" b="1" dirty="0"/>
                <a:t>S = 10 nm</a:t>
              </a:r>
            </a:p>
          </p:txBody>
        </p:sp>
        <p:sp>
          <p:nvSpPr>
            <p:cNvPr id="19" name="TextBox 18">
              <a:extLst>
                <a:ext uri="{FF2B5EF4-FFF2-40B4-BE49-F238E27FC236}">
                  <a16:creationId xmlns:a16="http://schemas.microsoft.com/office/drawing/2014/main" id="{57CEB682-899B-4E13-8AD9-0A129874F4B6}"/>
                </a:ext>
              </a:extLst>
            </p:cNvPr>
            <p:cNvSpPr txBox="1"/>
            <p:nvPr/>
          </p:nvSpPr>
          <p:spPr>
            <a:xfrm>
              <a:off x="5387312" y="3262580"/>
              <a:ext cx="1417376" cy="461665"/>
            </a:xfrm>
            <a:prstGeom prst="rect">
              <a:avLst/>
            </a:prstGeom>
            <a:noFill/>
          </p:spPr>
          <p:txBody>
            <a:bodyPr wrap="none" rtlCol="0">
              <a:spAutoFit/>
            </a:bodyPr>
            <a:lstStyle/>
            <a:p>
              <a:r>
                <a:rPr lang="en-US" sz="2400" b="1" dirty="0"/>
                <a:t>S = 25 nm</a:t>
              </a:r>
            </a:p>
          </p:txBody>
        </p:sp>
        <p:sp>
          <p:nvSpPr>
            <p:cNvPr id="21" name="TextBox 20">
              <a:extLst>
                <a:ext uri="{FF2B5EF4-FFF2-40B4-BE49-F238E27FC236}">
                  <a16:creationId xmlns:a16="http://schemas.microsoft.com/office/drawing/2014/main" id="{C9660C87-F18E-428D-8628-84F1326D3D29}"/>
                </a:ext>
              </a:extLst>
            </p:cNvPr>
            <p:cNvSpPr txBox="1"/>
            <p:nvPr/>
          </p:nvSpPr>
          <p:spPr>
            <a:xfrm>
              <a:off x="9401472" y="3262580"/>
              <a:ext cx="1417376" cy="461665"/>
            </a:xfrm>
            <a:prstGeom prst="rect">
              <a:avLst/>
            </a:prstGeom>
            <a:noFill/>
          </p:spPr>
          <p:txBody>
            <a:bodyPr wrap="none" rtlCol="0">
              <a:spAutoFit/>
            </a:bodyPr>
            <a:lstStyle/>
            <a:p>
              <a:r>
                <a:rPr lang="en-US" sz="2400" b="1" dirty="0"/>
                <a:t>S = 50 nm</a:t>
              </a:r>
            </a:p>
          </p:txBody>
        </p:sp>
        <p:sp>
          <p:nvSpPr>
            <p:cNvPr id="23" name="TextBox 22">
              <a:extLst>
                <a:ext uri="{FF2B5EF4-FFF2-40B4-BE49-F238E27FC236}">
                  <a16:creationId xmlns:a16="http://schemas.microsoft.com/office/drawing/2014/main" id="{5C07767C-17AC-4CB7-BD1F-DD87C32A283D}"/>
                </a:ext>
              </a:extLst>
            </p:cNvPr>
            <p:cNvSpPr txBox="1"/>
            <p:nvPr/>
          </p:nvSpPr>
          <p:spPr>
            <a:xfrm>
              <a:off x="1295407" y="6414100"/>
              <a:ext cx="1572866" cy="461665"/>
            </a:xfrm>
            <a:prstGeom prst="rect">
              <a:avLst/>
            </a:prstGeom>
            <a:noFill/>
          </p:spPr>
          <p:txBody>
            <a:bodyPr wrap="none" rtlCol="0">
              <a:spAutoFit/>
            </a:bodyPr>
            <a:lstStyle/>
            <a:p>
              <a:r>
                <a:rPr lang="en-US" sz="2400" b="1" dirty="0"/>
                <a:t>S = 150 nm</a:t>
              </a:r>
            </a:p>
          </p:txBody>
        </p:sp>
        <p:sp>
          <p:nvSpPr>
            <p:cNvPr id="25" name="TextBox 24">
              <a:extLst>
                <a:ext uri="{FF2B5EF4-FFF2-40B4-BE49-F238E27FC236}">
                  <a16:creationId xmlns:a16="http://schemas.microsoft.com/office/drawing/2014/main" id="{A79614BF-21C6-48B7-A9B7-597B33CB2CB1}"/>
                </a:ext>
              </a:extLst>
            </p:cNvPr>
            <p:cNvSpPr txBox="1"/>
            <p:nvPr/>
          </p:nvSpPr>
          <p:spPr>
            <a:xfrm>
              <a:off x="5309567" y="6414099"/>
              <a:ext cx="1572866" cy="461665"/>
            </a:xfrm>
            <a:prstGeom prst="rect">
              <a:avLst/>
            </a:prstGeom>
            <a:noFill/>
          </p:spPr>
          <p:txBody>
            <a:bodyPr wrap="none" rtlCol="0">
              <a:spAutoFit/>
            </a:bodyPr>
            <a:lstStyle/>
            <a:p>
              <a:r>
                <a:rPr lang="en-US" sz="2400" b="1" dirty="0"/>
                <a:t>S = 250 nm</a:t>
              </a:r>
            </a:p>
          </p:txBody>
        </p:sp>
      </p:grpSp>
    </p:spTree>
    <p:extLst>
      <p:ext uri="{BB962C8B-B14F-4D97-AF65-F5344CB8AC3E}">
        <p14:creationId xmlns:p14="http://schemas.microsoft.com/office/powerpoint/2010/main" val="3378038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29456A0-EB6B-418B-BAF5-B75C6879319B}"/>
              </a:ext>
            </a:extLst>
          </p:cNvPr>
          <p:cNvGrpSpPr/>
          <p:nvPr/>
        </p:nvGrpSpPr>
        <p:grpSpPr>
          <a:xfrm>
            <a:off x="710240" y="0"/>
            <a:ext cx="10771520" cy="6875765"/>
            <a:chOff x="710240" y="0"/>
            <a:chExt cx="10771520" cy="6875765"/>
          </a:xfrm>
        </p:grpSpPr>
        <p:pic>
          <p:nvPicPr>
            <p:cNvPr id="5" name="Picture 4">
              <a:extLst>
                <a:ext uri="{FF2B5EF4-FFF2-40B4-BE49-F238E27FC236}">
                  <a16:creationId xmlns:a16="http://schemas.microsoft.com/office/drawing/2014/main" id="{0C5482AF-0ADC-4AE0-867A-65B564B328BA}"/>
                </a:ext>
              </a:extLst>
            </p:cNvPr>
            <p:cNvPicPr>
              <a:picLocks noChangeAspect="1"/>
            </p:cNvPicPr>
            <p:nvPr/>
          </p:nvPicPr>
          <p:blipFill rotWithShape="1">
            <a:blip r:embed="rId2">
              <a:extLst>
                <a:ext uri="{28A0092B-C50C-407E-A947-70E740481C1C}">
                  <a14:useLocalDpi xmlns:a14="http://schemas.microsoft.com/office/drawing/2010/main" val="0"/>
                </a:ext>
              </a:extLst>
            </a:blip>
            <a:srcRect l="15961" r="15987"/>
            <a:stretch/>
          </p:blipFill>
          <p:spPr>
            <a:xfrm>
              <a:off x="710240" y="976580"/>
              <a:ext cx="2743200" cy="2286000"/>
            </a:xfrm>
            <a:prstGeom prst="rect">
              <a:avLst/>
            </a:prstGeom>
          </p:spPr>
        </p:pic>
        <p:pic>
          <p:nvPicPr>
            <p:cNvPr id="7" name="Picture 6">
              <a:extLst>
                <a:ext uri="{FF2B5EF4-FFF2-40B4-BE49-F238E27FC236}">
                  <a16:creationId xmlns:a16="http://schemas.microsoft.com/office/drawing/2014/main" id="{759AE17B-6159-4B47-A16E-1E977FBE9AE4}"/>
                </a:ext>
              </a:extLst>
            </p:cNvPr>
            <p:cNvPicPr>
              <a:picLocks noChangeAspect="1"/>
            </p:cNvPicPr>
            <p:nvPr/>
          </p:nvPicPr>
          <p:blipFill rotWithShape="1">
            <a:blip r:embed="rId3">
              <a:extLst>
                <a:ext uri="{28A0092B-C50C-407E-A947-70E740481C1C}">
                  <a14:useLocalDpi xmlns:a14="http://schemas.microsoft.com/office/drawing/2010/main" val="0"/>
                </a:ext>
              </a:extLst>
            </a:blip>
            <a:srcRect l="15891" r="16060"/>
            <a:stretch/>
          </p:blipFill>
          <p:spPr>
            <a:xfrm>
              <a:off x="4724400" y="976580"/>
              <a:ext cx="2743200" cy="2286000"/>
            </a:xfrm>
            <a:prstGeom prst="rect">
              <a:avLst/>
            </a:prstGeom>
          </p:spPr>
        </p:pic>
        <p:pic>
          <p:nvPicPr>
            <p:cNvPr id="9" name="Picture 8">
              <a:extLst>
                <a:ext uri="{FF2B5EF4-FFF2-40B4-BE49-F238E27FC236}">
                  <a16:creationId xmlns:a16="http://schemas.microsoft.com/office/drawing/2014/main" id="{7ED4DD90-8233-455E-B60D-DDB752CD9C56}"/>
                </a:ext>
              </a:extLst>
            </p:cNvPr>
            <p:cNvPicPr>
              <a:picLocks noChangeAspect="1"/>
            </p:cNvPicPr>
            <p:nvPr/>
          </p:nvPicPr>
          <p:blipFill rotWithShape="1">
            <a:blip r:embed="rId4">
              <a:extLst>
                <a:ext uri="{28A0092B-C50C-407E-A947-70E740481C1C}">
                  <a14:useLocalDpi xmlns:a14="http://schemas.microsoft.com/office/drawing/2010/main" val="0"/>
                </a:ext>
              </a:extLst>
            </a:blip>
            <a:srcRect l="15891" r="16060"/>
            <a:stretch/>
          </p:blipFill>
          <p:spPr>
            <a:xfrm>
              <a:off x="8738560" y="976580"/>
              <a:ext cx="2743200" cy="2286000"/>
            </a:xfrm>
            <a:prstGeom prst="rect">
              <a:avLst/>
            </a:prstGeom>
          </p:spPr>
        </p:pic>
        <p:pic>
          <p:nvPicPr>
            <p:cNvPr id="11" name="Picture 10">
              <a:extLst>
                <a:ext uri="{FF2B5EF4-FFF2-40B4-BE49-F238E27FC236}">
                  <a16:creationId xmlns:a16="http://schemas.microsoft.com/office/drawing/2014/main" id="{7CF63A8E-A45C-4D3F-84E9-6BC20A49F5A6}"/>
                </a:ext>
              </a:extLst>
            </p:cNvPr>
            <p:cNvPicPr>
              <a:picLocks noChangeAspect="1"/>
            </p:cNvPicPr>
            <p:nvPr/>
          </p:nvPicPr>
          <p:blipFill rotWithShape="1">
            <a:blip r:embed="rId5">
              <a:extLst>
                <a:ext uri="{28A0092B-C50C-407E-A947-70E740481C1C}">
                  <a14:useLocalDpi xmlns:a14="http://schemas.microsoft.com/office/drawing/2010/main" val="0"/>
                </a:ext>
              </a:extLst>
            </a:blip>
            <a:srcRect l="15891" r="16060"/>
            <a:stretch/>
          </p:blipFill>
          <p:spPr>
            <a:xfrm>
              <a:off x="710240" y="4128101"/>
              <a:ext cx="2743200" cy="2286000"/>
            </a:xfrm>
            <a:prstGeom prst="rect">
              <a:avLst/>
            </a:prstGeom>
          </p:spPr>
        </p:pic>
        <p:pic>
          <p:nvPicPr>
            <p:cNvPr id="13" name="Picture 12">
              <a:extLst>
                <a:ext uri="{FF2B5EF4-FFF2-40B4-BE49-F238E27FC236}">
                  <a16:creationId xmlns:a16="http://schemas.microsoft.com/office/drawing/2014/main" id="{69EF3EC0-980B-4AAB-B353-BE99FE45F4EF}"/>
                </a:ext>
              </a:extLst>
            </p:cNvPr>
            <p:cNvPicPr>
              <a:picLocks noChangeAspect="1"/>
            </p:cNvPicPr>
            <p:nvPr/>
          </p:nvPicPr>
          <p:blipFill rotWithShape="1">
            <a:blip r:embed="rId6">
              <a:extLst>
                <a:ext uri="{28A0092B-C50C-407E-A947-70E740481C1C}">
                  <a14:useLocalDpi xmlns:a14="http://schemas.microsoft.com/office/drawing/2010/main" val="0"/>
                </a:ext>
              </a:extLst>
            </a:blip>
            <a:srcRect l="15963" r="15989"/>
            <a:stretch/>
          </p:blipFill>
          <p:spPr>
            <a:xfrm>
              <a:off x="4724400" y="4128101"/>
              <a:ext cx="2743200" cy="2286000"/>
            </a:xfrm>
            <a:prstGeom prst="rect">
              <a:avLst/>
            </a:prstGeom>
          </p:spPr>
        </p:pic>
        <p:sp>
          <p:nvSpPr>
            <p:cNvPr id="15" name="TextBox 14">
              <a:extLst>
                <a:ext uri="{FF2B5EF4-FFF2-40B4-BE49-F238E27FC236}">
                  <a16:creationId xmlns:a16="http://schemas.microsoft.com/office/drawing/2014/main" id="{BAAEF41F-4806-4811-9A5A-03498492715E}"/>
                </a:ext>
              </a:extLst>
            </p:cNvPr>
            <p:cNvSpPr txBox="1"/>
            <p:nvPr/>
          </p:nvSpPr>
          <p:spPr>
            <a:xfrm>
              <a:off x="3192128" y="0"/>
              <a:ext cx="5807744" cy="954107"/>
            </a:xfrm>
            <a:prstGeom prst="rect">
              <a:avLst/>
            </a:prstGeom>
            <a:noFill/>
          </p:spPr>
          <p:txBody>
            <a:bodyPr wrap="none" rtlCol="0">
              <a:spAutoFit/>
            </a:bodyPr>
            <a:lstStyle/>
            <a:p>
              <a:pPr algn="ctr"/>
              <a:r>
                <a:rPr lang="en-US" sz="2800" b="1" dirty="0"/>
                <a:t>3x3 Elliptical Array (125 nm x 100 nm)</a:t>
              </a:r>
            </a:p>
            <a:p>
              <a:pPr algn="ctr"/>
              <a:r>
                <a:rPr lang="en-US" sz="2800" b="1" dirty="0"/>
                <a:t>Magnetic Flux Density: Py Layer</a:t>
              </a:r>
            </a:p>
          </p:txBody>
        </p:sp>
        <p:sp>
          <p:nvSpPr>
            <p:cNvPr id="17" name="TextBox 16">
              <a:extLst>
                <a:ext uri="{FF2B5EF4-FFF2-40B4-BE49-F238E27FC236}">
                  <a16:creationId xmlns:a16="http://schemas.microsoft.com/office/drawing/2014/main" id="{C48BF46A-D6E0-4451-A19E-03CEDBBA42E1}"/>
                </a:ext>
              </a:extLst>
            </p:cNvPr>
            <p:cNvSpPr txBox="1"/>
            <p:nvPr/>
          </p:nvSpPr>
          <p:spPr>
            <a:xfrm>
              <a:off x="1373152" y="3262580"/>
              <a:ext cx="1417376" cy="461665"/>
            </a:xfrm>
            <a:prstGeom prst="rect">
              <a:avLst/>
            </a:prstGeom>
            <a:noFill/>
          </p:spPr>
          <p:txBody>
            <a:bodyPr wrap="none" rtlCol="0">
              <a:spAutoFit/>
            </a:bodyPr>
            <a:lstStyle/>
            <a:p>
              <a:r>
                <a:rPr lang="en-US" sz="2400" b="1" dirty="0"/>
                <a:t>S = 10 nm</a:t>
              </a:r>
            </a:p>
          </p:txBody>
        </p:sp>
        <p:sp>
          <p:nvSpPr>
            <p:cNvPr id="19" name="TextBox 18">
              <a:extLst>
                <a:ext uri="{FF2B5EF4-FFF2-40B4-BE49-F238E27FC236}">
                  <a16:creationId xmlns:a16="http://schemas.microsoft.com/office/drawing/2014/main" id="{1CF9C827-F0B2-4E43-97B4-95A38493F614}"/>
                </a:ext>
              </a:extLst>
            </p:cNvPr>
            <p:cNvSpPr txBox="1"/>
            <p:nvPr/>
          </p:nvSpPr>
          <p:spPr>
            <a:xfrm>
              <a:off x="5387312" y="3262580"/>
              <a:ext cx="1417376" cy="461665"/>
            </a:xfrm>
            <a:prstGeom prst="rect">
              <a:avLst/>
            </a:prstGeom>
            <a:noFill/>
          </p:spPr>
          <p:txBody>
            <a:bodyPr wrap="none" rtlCol="0">
              <a:spAutoFit/>
            </a:bodyPr>
            <a:lstStyle/>
            <a:p>
              <a:r>
                <a:rPr lang="en-US" sz="2400" b="1" dirty="0"/>
                <a:t>S = 25 nm</a:t>
              </a:r>
            </a:p>
          </p:txBody>
        </p:sp>
        <p:sp>
          <p:nvSpPr>
            <p:cNvPr id="21" name="TextBox 20">
              <a:extLst>
                <a:ext uri="{FF2B5EF4-FFF2-40B4-BE49-F238E27FC236}">
                  <a16:creationId xmlns:a16="http://schemas.microsoft.com/office/drawing/2014/main" id="{819A4A97-6220-41E0-84D5-9CB16A5EED0F}"/>
                </a:ext>
              </a:extLst>
            </p:cNvPr>
            <p:cNvSpPr txBox="1"/>
            <p:nvPr/>
          </p:nvSpPr>
          <p:spPr>
            <a:xfrm>
              <a:off x="9401472" y="3262580"/>
              <a:ext cx="1417376" cy="461665"/>
            </a:xfrm>
            <a:prstGeom prst="rect">
              <a:avLst/>
            </a:prstGeom>
            <a:noFill/>
          </p:spPr>
          <p:txBody>
            <a:bodyPr wrap="none" rtlCol="0">
              <a:spAutoFit/>
            </a:bodyPr>
            <a:lstStyle/>
            <a:p>
              <a:r>
                <a:rPr lang="en-US" sz="2400" b="1" dirty="0"/>
                <a:t>S = 50 nm</a:t>
              </a:r>
            </a:p>
          </p:txBody>
        </p:sp>
        <p:sp>
          <p:nvSpPr>
            <p:cNvPr id="23" name="TextBox 22">
              <a:extLst>
                <a:ext uri="{FF2B5EF4-FFF2-40B4-BE49-F238E27FC236}">
                  <a16:creationId xmlns:a16="http://schemas.microsoft.com/office/drawing/2014/main" id="{697A522C-8584-4D03-A975-01FBA77656AF}"/>
                </a:ext>
              </a:extLst>
            </p:cNvPr>
            <p:cNvSpPr txBox="1"/>
            <p:nvPr/>
          </p:nvSpPr>
          <p:spPr>
            <a:xfrm>
              <a:off x="1295407" y="6414100"/>
              <a:ext cx="1572866" cy="461665"/>
            </a:xfrm>
            <a:prstGeom prst="rect">
              <a:avLst/>
            </a:prstGeom>
            <a:noFill/>
          </p:spPr>
          <p:txBody>
            <a:bodyPr wrap="none" rtlCol="0">
              <a:spAutoFit/>
            </a:bodyPr>
            <a:lstStyle/>
            <a:p>
              <a:r>
                <a:rPr lang="en-US" sz="2400" b="1" dirty="0"/>
                <a:t>S = 150 nm</a:t>
              </a:r>
            </a:p>
          </p:txBody>
        </p:sp>
        <p:sp>
          <p:nvSpPr>
            <p:cNvPr id="25" name="TextBox 24">
              <a:extLst>
                <a:ext uri="{FF2B5EF4-FFF2-40B4-BE49-F238E27FC236}">
                  <a16:creationId xmlns:a16="http://schemas.microsoft.com/office/drawing/2014/main" id="{9AD7E324-C493-47F7-BF41-03E682BE2C4A}"/>
                </a:ext>
              </a:extLst>
            </p:cNvPr>
            <p:cNvSpPr txBox="1"/>
            <p:nvPr/>
          </p:nvSpPr>
          <p:spPr>
            <a:xfrm>
              <a:off x="5309567" y="6414099"/>
              <a:ext cx="1572866" cy="461665"/>
            </a:xfrm>
            <a:prstGeom prst="rect">
              <a:avLst/>
            </a:prstGeom>
            <a:noFill/>
          </p:spPr>
          <p:txBody>
            <a:bodyPr wrap="none" rtlCol="0">
              <a:spAutoFit/>
            </a:bodyPr>
            <a:lstStyle/>
            <a:p>
              <a:r>
                <a:rPr lang="en-US" sz="2400" b="1" dirty="0"/>
                <a:t>S = 250 nm</a:t>
              </a:r>
            </a:p>
          </p:txBody>
        </p:sp>
      </p:grpSp>
    </p:spTree>
    <p:extLst>
      <p:ext uri="{BB962C8B-B14F-4D97-AF65-F5344CB8AC3E}">
        <p14:creationId xmlns:p14="http://schemas.microsoft.com/office/powerpoint/2010/main" val="347638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1E3A711-46D1-42CA-BAFF-2C34FA8B79DD}"/>
              </a:ext>
            </a:extLst>
          </p:cNvPr>
          <p:cNvGrpSpPr/>
          <p:nvPr/>
        </p:nvGrpSpPr>
        <p:grpSpPr>
          <a:xfrm>
            <a:off x="1198466" y="781926"/>
            <a:ext cx="5302250" cy="7123664"/>
            <a:chOff x="1003173" y="702002"/>
            <a:chExt cx="5302250" cy="7123664"/>
          </a:xfrm>
        </p:grpSpPr>
        <p:sp>
          <p:nvSpPr>
            <p:cNvPr id="6" name="TextBox 5">
              <a:extLst>
                <a:ext uri="{FF2B5EF4-FFF2-40B4-BE49-F238E27FC236}">
                  <a16:creationId xmlns:a16="http://schemas.microsoft.com/office/drawing/2014/main" id="{C705502D-3188-4C85-AAB0-FC3F6B92A12F}"/>
                </a:ext>
              </a:extLst>
            </p:cNvPr>
            <p:cNvSpPr txBox="1"/>
            <p:nvPr/>
          </p:nvSpPr>
          <p:spPr>
            <a:xfrm>
              <a:off x="1003173" y="702002"/>
              <a:ext cx="4259062" cy="523220"/>
            </a:xfrm>
            <a:prstGeom prst="rect">
              <a:avLst/>
            </a:prstGeom>
            <a:noFill/>
          </p:spPr>
          <p:txBody>
            <a:bodyPr wrap="square">
              <a:spAutoFit/>
            </a:bodyPr>
            <a:lstStyle/>
            <a:p>
              <a:r>
                <a:rPr lang="en-US" sz="2800" b="1" dirty="0"/>
                <a:t>Co/Cu/Ni</a:t>
              </a:r>
              <a:r>
                <a:rPr lang="en-US" sz="2800" b="1" baseline="-25000" dirty="0"/>
                <a:t>80</a:t>
              </a:r>
              <a:r>
                <a:rPr lang="en-US" sz="2800" b="1" dirty="0"/>
                <a:t>Fe</a:t>
              </a:r>
              <a:r>
                <a:rPr lang="en-US" sz="2800" b="1" baseline="-25000" dirty="0"/>
                <a:t>20</a:t>
              </a:r>
              <a:r>
                <a:rPr lang="en-US" sz="2800" b="1" dirty="0"/>
                <a:t> Rectangular</a:t>
              </a:r>
              <a:endParaRPr lang="en-US" sz="2800" b="1" baseline="-25000" dirty="0"/>
            </a:p>
          </p:txBody>
        </p:sp>
        <p:graphicFrame>
          <p:nvGraphicFramePr>
            <p:cNvPr id="7" name="Object 6">
              <a:extLst>
                <a:ext uri="{FF2B5EF4-FFF2-40B4-BE49-F238E27FC236}">
                  <a16:creationId xmlns:a16="http://schemas.microsoft.com/office/drawing/2014/main" id="{37A57DE6-9446-4184-8C3B-AA566995D99E}"/>
                </a:ext>
              </a:extLst>
            </p:cNvPr>
            <p:cNvGraphicFramePr>
              <a:graphicFrameLocks noChangeAspect="1"/>
            </p:cNvGraphicFramePr>
            <p:nvPr>
              <p:extLst>
                <p:ext uri="{D42A27DB-BD31-4B8C-83A1-F6EECF244321}">
                  <p14:modId xmlns:p14="http://schemas.microsoft.com/office/powerpoint/2010/main" val="906786429"/>
                </p:ext>
              </p:extLst>
            </p:nvPr>
          </p:nvGraphicFramePr>
          <p:xfrm>
            <a:off x="1003173" y="963612"/>
            <a:ext cx="5302250" cy="6862054"/>
          </p:xfrm>
          <a:graphic>
            <a:graphicData uri="http://schemas.openxmlformats.org/presentationml/2006/ole">
              <mc:AlternateContent xmlns:mc="http://schemas.openxmlformats.org/markup-compatibility/2006">
                <mc:Choice xmlns:v="urn:schemas-microsoft-com:vml" Requires="v">
                  <p:oleObj name="Graph" r:id="rId2" imgW="3108960" imgH="4023360" progId="Origin50.Graph">
                    <p:embed/>
                  </p:oleObj>
                </mc:Choice>
                <mc:Fallback>
                  <p:oleObj name="Graph" r:id="rId2" imgW="3108960" imgH="4023360" progId="Origin50.Graph">
                    <p:embed/>
                    <p:pic>
                      <p:nvPicPr>
                        <p:cNvPr id="0" name=""/>
                        <p:cNvPicPr/>
                        <p:nvPr/>
                      </p:nvPicPr>
                      <p:blipFill>
                        <a:blip r:embed="rId3"/>
                        <a:stretch>
                          <a:fillRect/>
                        </a:stretch>
                      </p:blipFill>
                      <p:spPr>
                        <a:xfrm>
                          <a:off x="1003173" y="963612"/>
                          <a:ext cx="5302250" cy="6862054"/>
                        </a:xfrm>
                        <a:prstGeom prst="rect">
                          <a:avLst/>
                        </a:prstGeom>
                      </p:spPr>
                    </p:pic>
                  </p:oleObj>
                </mc:Fallback>
              </mc:AlternateContent>
            </a:graphicData>
          </a:graphic>
        </p:graphicFrame>
      </p:grpSp>
      <p:grpSp>
        <p:nvGrpSpPr>
          <p:cNvPr id="14" name="Group 13">
            <a:extLst>
              <a:ext uri="{FF2B5EF4-FFF2-40B4-BE49-F238E27FC236}">
                <a16:creationId xmlns:a16="http://schemas.microsoft.com/office/drawing/2014/main" id="{77C2E8CF-3FC6-49BE-BDEF-B67617734ADC}"/>
              </a:ext>
            </a:extLst>
          </p:cNvPr>
          <p:cNvGrpSpPr/>
          <p:nvPr/>
        </p:nvGrpSpPr>
        <p:grpSpPr>
          <a:xfrm>
            <a:off x="6548022" y="781926"/>
            <a:ext cx="5302249" cy="7123664"/>
            <a:chOff x="5997609" y="702002"/>
            <a:chExt cx="5302249" cy="7123664"/>
          </a:xfrm>
        </p:grpSpPr>
        <p:sp>
          <p:nvSpPr>
            <p:cNvPr id="11" name="TextBox 10">
              <a:extLst>
                <a:ext uri="{FF2B5EF4-FFF2-40B4-BE49-F238E27FC236}">
                  <a16:creationId xmlns:a16="http://schemas.microsoft.com/office/drawing/2014/main" id="{9AED2185-642B-4B6E-AB83-1484FA570B40}"/>
                </a:ext>
              </a:extLst>
            </p:cNvPr>
            <p:cNvSpPr txBox="1"/>
            <p:nvPr/>
          </p:nvSpPr>
          <p:spPr>
            <a:xfrm>
              <a:off x="5997609" y="702002"/>
              <a:ext cx="4259062" cy="523220"/>
            </a:xfrm>
            <a:prstGeom prst="rect">
              <a:avLst/>
            </a:prstGeom>
            <a:noFill/>
          </p:spPr>
          <p:txBody>
            <a:bodyPr wrap="square">
              <a:spAutoFit/>
            </a:bodyPr>
            <a:lstStyle/>
            <a:p>
              <a:r>
                <a:rPr lang="en-US" sz="2800" b="1" dirty="0"/>
                <a:t>Co/Cu/Ni</a:t>
              </a:r>
              <a:r>
                <a:rPr lang="en-US" sz="2800" b="1" baseline="-25000" dirty="0"/>
                <a:t>80</a:t>
              </a:r>
              <a:r>
                <a:rPr lang="en-US" sz="2800" b="1" dirty="0"/>
                <a:t>Fe</a:t>
              </a:r>
              <a:r>
                <a:rPr lang="en-US" sz="2800" b="1" baseline="-25000" dirty="0"/>
                <a:t>20</a:t>
              </a:r>
              <a:r>
                <a:rPr lang="en-US" sz="2800" b="1" dirty="0"/>
                <a:t> Elliptical</a:t>
              </a:r>
              <a:endParaRPr lang="en-US" sz="2800" b="1" baseline="-25000" dirty="0"/>
            </a:p>
          </p:txBody>
        </p:sp>
        <p:graphicFrame>
          <p:nvGraphicFramePr>
            <p:cNvPr id="13" name="Object 12">
              <a:extLst>
                <a:ext uri="{FF2B5EF4-FFF2-40B4-BE49-F238E27FC236}">
                  <a16:creationId xmlns:a16="http://schemas.microsoft.com/office/drawing/2014/main" id="{6C34AF0A-82B4-4AFC-95F9-34B81E82BCE9}"/>
                </a:ext>
              </a:extLst>
            </p:cNvPr>
            <p:cNvGraphicFramePr>
              <a:graphicFrameLocks noChangeAspect="1"/>
            </p:cNvGraphicFramePr>
            <p:nvPr>
              <p:extLst>
                <p:ext uri="{D42A27DB-BD31-4B8C-83A1-F6EECF244321}">
                  <p14:modId xmlns:p14="http://schemas.microsoft.com/office/powerpoint/2010/main" val="1481027481"/>
                </p:ext>
              </p:extLst>
            </p:nvPr>
          </p:nvGraphicFramePr>
          <p:xfrm>
            <a:off x="5997609" y="963613"/>
            <a:ext cx="5302249" cy="6862053"/>
          </p:xfrm>
          <a:graphic>
            <a:graphicData uri="http://schemas.openxmlformats.org/presentationml/2006/ole">
              <mc:AlternateContent xmlns:mc="http://schemas.openxmlformats.org/markup-compatibility/2006">
                <mc:Choice xmlns:v="urn:schemas-microsoft-com:vml" Requires="v">
                  <p:oleObj name="Graph" r:id="rId4" imgW="3108960" imgH="4023360" progId="Origin50.Graph">
                    <p:embed/>
                  </p:oleObj>
                </mc:Choice>
                <mc:Fallback>
                  <p:oleObj name="Graph" r:id="rId4" imgW="3108960" imgH="4023360" progId="Origin50.Graph">
                    <p:embed/>
                    <p:pic>
                      <p:nvPicPr>
                        <p:cNvPr id="0" name=""/>
                        <p:cNvPicPr/>
                        <p:nvPr/>
                      </p:nvPicPr>
                      <p:blipFill>
                        <a:blip r:embed="rId5"/>
                        <a:stretch>
                          <a:fillRect/>
                        </a:stretch>
                      </p:blipFill>
                      <p:spPr>
                        <a:xfrm>
                          <a:off x="5997609" y="963613"/>
                          <a:ext cx="5302249" cy="6862053"/>
                        </a:xfrm>
                        <a:prstGeom prst="rect">
                          <a:avLst/>
                        </a:prstGeom>
                      </p:spPr>
                    </p:pic>
                  </p:oleObj>
                </mc:Fallback>
              </mc:AlternateContent>
            </a:graphicData>
          </a:graphic>
        </p:graphicFrame>
      </p:grpSp>
    </p:spTree>
    <p:extLst>
      <p:ext uri="{BB962C8B-B14F-4D97-AF65-F5344CB8AC3E}">
        <p14:creationId xmlns:p14="http://schemas.microsoft.com/office/powerpoint/2010/main" val="3953672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F9C9223-AE81-4145-BEB5-5B1C3DA913C7}"/>
              </a:ext>
            </a:extLst>
          </p:cNvPr>
          <p:cNvGrpSpPr/>
          <p:nvPr/>
        </p:nvGrpSpPr>
        <p:grpSpPr>
          <a:xfrm>
            <a:off x="6178842" y="426115"/>
            <a:ext cx="5584065" cy="7547051"/>
            <a:chOff x="6249872" y="177531"/>
            <a:chExt cx="5584065" cy="7547051"/>
          </a:xfrm>
        </p:grpSpPr>
        <p:sp>
          <p:nvSpPr>
            <p:cNvPr id="12" name="TextBox 11">
              <a:extLst>
                <a:ext uri="{FF2B5EF4-FFF2-40B4-BE49-F238E27FC236}">
                  <a16:creationId xmlns:a16="http://schemas.microsoft.com/office/drawing/2014/main" id="{B5814315-D48D-4D66-8652-FB81322D491A}"/>
                </a:ext>
              </a:extLst>
            </p:cNvPr>
            <p:cNvSpPr txBox="1"/>
            <p:nvPr/>
          </p:nvSpPr>
          <p:spPr>
            <a:xfrm>
              <a:off x="6249872" y="177531"/>
              <a:ext cx="5303498" cy="954107"/>
            </a:xfrm>
            <a:prstGeom prst="rect">
              <a:avLst/>
            </a:prstGeom>
            <a:noFill/>
          </p:spPr>
          <p:txBody>
            <a:bodyPr wrap="square">
              <a:spAutoFit/>
            </a:bodyPr>
            <a:lstStyle/>
            <a:p>
              <a:pPr algn="ctr"/>
              <a:r>
                <a:rPr lang="en-US" sz="2800" b="1" dirty="0"/>
                <a:t>Co/Cu/Ni</a:t>
              </a:r>
              <a:r>
                <a:rPr lang="en-US" sz="2800" b="1" baseline="-25000" dirty="0"/>
                <a:t>80</a:t>
              </a:r>
              <a:r>
                <a:rPr lang="en-US" sz="2800" b="1" dirty="0"/>
                <a:t>Fe</a:t>
              </a:r>
              <a:r>
                <a:rPr lang="en-US" sz="2800" b="1" baseline="-25000" dirty="0"/>
                <a:t>20</a:t>
              </a:r>
              <a:r>
                <a:rPr lang="en-US" sz="2800" b="1" dirty="0"/>
                <a:t> Elliptical: 3x3 Array</a:t>
              </a:r>
            </a:p>
            <a:p>
              <a:pPr algn="ctr"/>
              <a:r>
                <a:rPr lang="en-US" sz="2800" b="1" dirty="0"/>
                <a:t>125 nm x 100 nm</a:t>
              </a:r>
            </a:p>
          </p:txBody>
        </p:sp>
        <p:graphicFrame>
          <p:nvGraphicFramePr>
            <p:cNvPr id="7" name="Object 6">
              <a:extLst>
                <a:ext uri="{FF2B5EF4-FFF2-40B4-BE49-F238E27FC236}">
                  <a16:creationId xmlns:a16="http://schemas.microsoft.com/office/drawing/2014/main" id="{A9C3E5E5-ECE0-4BDF-A4CC-DAECDFBE8A42}"/>
                </a:ext>
              </a:extLst>
            </p:cNvPr>
            <p:cNvGraphicFramePr>
              <a:graphicFrameLocks noChangeAspect="1"/>
            </p:cNvGraphicFramePr>
            <p:nvPr>
              <p:extLst>
                <p:ext uri="{D42A27DB-BD31-4B8C-83A1-F6EECF244321}">
                  <p14:modId xmlns:p14="http://schemas.microsoft.com/office/powerpoint/2010/main" val="3256349278"/>
                </p:ext>
              </p:extLst>
            </p:nvPr>
          </p:nvGraphicFramePr>
          <p:xfrm>
            <a:off x="6530440" y="860914"/>
            <a:ext cx="5303497" cy="6863668"/>
          </p:xfrm>
          <a:graphic>
            <a:graphicData uri="http://schemas.openxmlformats.org/presentationml/2006/ole">
              <mc:AlternateContent xmlns:mc="http://schemas.openxmlformats.org/markup-compatibility/2006">
                <mc:Choice xmlns:v="urn:schemas-microsoft-com:vml" Requires="v">
                  <p:oleObj name="Graph" r:id="rId2" imgW="3108960" imgH="4023360" progId="Origin50.Graph">
                    <p:embed/>
                  </p:oleObj>
                </mc:Choice>
                <mc:Fallback>
                  <p:oleObj name="Graph" r:id="rId2" imgW="3108960" imgH="4023360" progId="Origin50.Graph">
                    <p:embed/>
                    <p:pic>
                      <p:nvPicPr>
                        <p:cNvPr id="0" name=""/>
                        <p:cNvPicPr/>
                        <p:nvPr/>
                      </p:nvPicPr>
                      <p:blipFill>
                        <a:blip r:embed="rId3"/>
                        <a:stretch>
                          <a:fillRect/>
                        </a:stretch>
                      </p:blipFill>
                      <p:spPr>
                        <a:xfrm>
                          <a:off x="6530440" y="860914"/>
                          <a:ext cx="5303497" cy="6863668"/>
                        </a:xfrm>
                        <a:prstGeom prst="rect">
                          <a:avLst/>
                        </a:prstGeom>
                      </p:spPr>
                    </p:pic>
                  </p:oleObj>
                </mc:Fallback>
              </mc:AlternateContent>
            </a:graphicData>
          </a:graphic>
        </p:graphicFrame>
      </p:grpSp>
      <p:grpSp>
        <p:nvGrpSpPr>
          <p:cNvPr id="5" name="Group 4">
            <a:extLst>
              <a:ext uri="{FF2B5EF4-FFF2-40B4-BE49-F238E27FC236}">
                <a16:creationId xmlns:a16="http://schemas.microsoft.com/office/drawing/2014/main" id="{6F21F8F7-D4ED-4D06-9B84-C184FCED9CC3}"/>
              </a:ext>
            </a:extLst>
          </p:cNvPr>
          <p:cNvGrpSpPr/>
          <p:nvPr/>
        </p:nvGrpSpPr>
        <p:grpSpPr>
          <a:xfrm>
            <a:off x="884222" y="435018"/>
            <a:ext cx="5585199" cy="7543195"/>
            <a:chOff x="955252" y="186434"/>
            <a:chExt cx="5585199" cy="7543195"/>
          </a:xfrm>
        </p:grpSpPr>
        <p:sp>
          <p:nvSpPr>
            <p:cNvPr id="6" name="TextBox 5">
              <a:extLst>
                <a:ext uri="{FF2B5EF4-FFF2-40B4-BE49-F238E27FC236}">
                  <a16:creationId xmlns:a16="http://schemas.microsoft.com/office/drawing/2014/main" id="{4A68E8D6-DF82-4733-A413-321A02D50618}"/>
                </a:ext>
              </a:extLst>
            </p:cNvPr>
            <p:cNvSpPr txBox="1"/>
            <p:nvPr/>
          </p:nvSpPr>
          <p:spPr>
            <a:xfrm>
              <a:off x="955252" y="186434"/>
              <a:ext cx="5303498" cy="954107"/>
            </a:xfrm>
            <a:prstGeom prst="rect">
              <a:avLst/>
            </a:prstGeom>
            <a:noFill/>
          </p:spPr>
          <p:txBody>
            <a:bodyPr wrap="square">
              <a:spAutoFit/>
            </a:bodyPr>
            <a:lstStyle/>
            <a:p>
              <a:pPr algn="ctr"/>
              <a:r>
                <a:rPr lang="en-US" sz="2800" b="1" dirty="0"/>
                <a:t>Co/Cu/Ni</a:t>
              </a:r>
              <a:r>
                <a:rPr lang="en-US" sz="2800" b="1" baseline="-25000" dirty="0"/>
                <a:t>80</a:t>
              </a:r>
              <a:r>
                <a:rPr lang="en-US" sz="2800" b="1" dirty="0"/>
                <a:t>Fe</a:t>
              </a:r>
              <a:r>
                <a:rPr lang="en-US" sz="2800" b="1" baseline="-25000" dirty="0"/>
                <a:t>20</a:t>
              </a:r>
              <a:r>
                <a:rPr lang="en-US" sz="2800" b="1" dirty="0"/>
                <a:t> Elliptical: 2x2 Array</a:t>
              </a:r>
            </a:p>
            <a:p>
              <a:pPr algn="ctr"/>
              <a:r>
                <a:rPr lang="en-US" sz="2800" b="1" dirty="0"/>
                <a:t>125 nm x 100 nm</a:t>
              </a:r>
            </a:p>
          </p:txBody>
        </p:sp>
        <p:graphicFrame>
          <p:nvGraphicFramePr>
            <p:cNvPr id="4" name="Object 3">
              <a:extLst>
                <a:ext uri="{FF2B5EF4-FFF2-40B4-BE49-F238E27FC236}">
                  <a16:creationId xmlns:a16="http://schemas.microsoft.com/office/drawing/2014/main" id="{2B68F6E4-4097-4BFB-8BAB-63163E679542}"/>
                </a:ext>
              </a:extLst>
            </p:cNvPr>
            <p:cNvGraphicFramePr>
              <a:graphicFrameLocks noChangeAspect="1"/>
            </p:cNvGraphicFramePr>
            <p:nvPr>
              <p:extLst>
                <p:ext uri="{D42A27DB-BD31-4B8C-83A1-F6EECF244321}">
                  <p14:modId xmlns:p14="http://schemas.microsoft.com/office/powerpoint/2010/main" val="3605726417"/>
                </p:ext>
              </p:extLst>
            </p:nvPr>
          </p:nvGraphicFramePr>
          <p:xfrm>
            <a:off x="1236954" y="865961"/>
            <a:ext cx="5303497" cy="6863668"/>
          </p:xfrm>
          <a:graphic>
            <a:graphicData uri="http://schemas.openxmlformats.org/presentationml/2006/ole">
              <mc:AlternateContent xmlns:mc="http://schemas.openxmlformats.org/markup-compatibility/2006">
                <mc:Choice xmlns:v="urn:schemas-microsoft-com:vml" Requires="v">
                  <p:oleObj name="Graph" r:id="rId4" imgW="3108960" imgH="4023360" progId="Origin50.Graph">
                    <p:embed/>
                  </p:oleObj>
                </mc:Choice>
                <mc:Fallback>
                  <p:oleObj name="Graph" r:id="rId4" imgW="3108960" imgH="4023360" progId="Origin50.Graph">
                    <p:embed/>
                    <p:pic>
                      <p:nvPicPr>
                        <p:cNvPr id="0" name=""/>
                        <p:cNvPicPr/>
                        <p:nvPr/>
                      </p:nvPicPr>
                      <p:blipFill>
                        <a:blip r:embed="rId5"/>
                        <a:stretch>
                          <a:fillRect/>
                        </a:stretch>
                      </p:blipFill>
                      <p:spPr>
                        <a:xfrm>
                          <a:off x="1236954" y="865961"/>
                          <a:ext cx="5303497" cy="6863668"/>
                        </a:xfrm>
                        <a:prstGeom prst="rect">
                          <a:avLst/>
                        </a:prstGeom>
                      </p:spPr>
                    </p:pic>
                  </p:oleObj>
                </mc:Fallback>
              </mc:AlternateContent>
            </a:graphicData>
          </a:graphic>
        </p:graphicFrame>
      </p:grpSp>
    </p:spTree>
    <p:extLst>
      <p:ext uri="{BB962C8B-B14F-4D97-AF65-F5344CB8AC3E}">
        <p14:creationId xmlns:p14="http://schemas.microsoft.com/office/powerpoint/2010/main" val="2690386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3D6C468-BF01-4446-A881-3C4ECB9DF382}"/>
              </a:ext>
            </a:extLst>
          </p:cNvPr>
          <p:cNvGrpSpPr/>
          <p:nvPr/>
        </p:nvGrpSpPr>
        <p:grpSpPr>
          <a:xfrm>
            <a:off x="-8687" y="-4"/>
            <a:ext cx="8875470" cy="6858000"/>
            <a:chOff x="-8687" y="-4"/>
            <a:chExt cx="8875470" cy="6858000"/>
          </a:xfrm>
        </p:grpSpPr>
        <p:grpSp>
          <p:nvGrpSpPr>
            <p:cNvPr id="76" name="Group 75">
              <a:extLst>
                <a:ext uri="{FF2B5EF4-FFF2-40B4-BE49-F238E27FC236}">
                  <a16:creationId xmlns:a16="http://schemas.microsoft.com/office/drawing/2014/main" id="{A1E78FE3-2274-47C9-9234-43C6FBDDC817}"/>
                </a:ext>
              </a:extLst>
            </p:cNvPr>
            <p:cNvGrpSpPr/>
            <p:nvPr/>
          </p:nvGrpSpPr>
          <p:grpSpPr>
            <a:xfrm>
              <a:off x="-8687" y="-4"/>
              <a:ext cx="8875470" cy="6858000"/>
              <a:chOff x="-8687" y="-4"/>
              <a:chExt cx="8875470" cy="6858000"/>
            </a:xfrm>
          </p:grpSpPr>
          <p:grpSp>
            <p:nvGrpSpPr>
              <p:cNvPr id="7" name="Group 6">
                <a:extLst>
                  <a:ext uri="{FF2B5EF4-FFF2-40B4-BE49-F238E27FC236}">
                    <a16:creationId xmlns:a16="http://schemas.microsoft.com/office/drawing/2014/main" id="{8AE36454-8F0D-4BDB-8602-09E3C6B06536}"/>
                  </a:ext>
                </a:extLst>
              </p:cNvPr>
              <p:cNvGrpSpPr/>
              <p:nvPr/>
            </p:nvGrpSpPr>
            <p:grpSpPr>
              <a:xfrm>
                <a:off x="-8687" y="-4"/>
                <a:ext cx="8875470" cy="6858000"/>
                <a:chOff x="-8687" y="-4"/>
                <a:chExt cx="8875470" cy="6858000"/>
              </a:xfrm>
            </p:grpSpPr>
            <p:graphicFrame>
              <p:nvGraphicFramePr>
                <p:cNvPr id="5" name="Object 4">
                  <a:extLst>
                    <a:ext uri="{FF2B5EF4-FFF2-40B4-BE49-F238E27FC236}">
                      <a16:creationId xmlns:a16="http://schemas.microsoft.com/office/drawing/2014/main" id="{F0BF9D8F-1072-40C9-A50D-89E6F128B913}"/>
                    </a:ext>
                  </a:extLst>
                </p:cNvPr>
                <p:cNvGraphicFramePr>
                  <a:graphicFrameLocks noChangeAspect="1"/>
                </p:cNvGraphicFramePr>
                <p:nvPr>
                  <p:extLst>
                    <p:ext uri="{D42A27DB-BD31-4B8C-83A1-F6EECF244321}">
                      <p14:modId xmlns:p14="http://schemas.microsoft.com/office/powerpoint/2010/main" val="1052299933"/>
                    </p:ext>
                  </p:extLst>
                </p:nvPr>
              </p:nvGraphicFramePr>
              <p:xfrm>
                <a:off x="-8687" y="-4"/>
                <a:ext cx="8875470" cy="6858000"/>
              </p:xfrm>
              <a:graphic>
                <a:graphicData uri="http://schemas.openxmlformats.org/presentationml/2006/ole">
                  <mc:AlternateContent xmlns:mc="http://schemas.openxmlformats.org/markup-compatibility/2006">
                    <mc:Choice xmlns:v="urn:schemas-microsoft-com:vml" Requires="v">
                      <p:oleObj name="Graph" r:id="rId2" imgW="4023360" imgH="3108960" progId="Origin50.Graph">
                        <p:embed/>
                      </p:oleObj>
                    </mc:Choice>
                    <mc:Fallback>
                      <p:oleObj name="Graph" r:id="rId2" imgW="4023360" imgH="3108960" progId="Origin50.Graph">
                        <p:embed/>
                        <p:pic>
                          <p:nvPicPr>
                            <p:cNvPr id="0" name=""/>
                            <p:cNvPicPr/>
                            <p:nvPr/>
                          </p:nvPicPr>
                          <p:blipFill>
                            <a:blip r:embed="rId3"/>
                            <a:stretch>
                              <a:fillRect/>
                            </a:stretch>
                          </p:blipFill>
                          <p:spPr>
                            <a:xfrm>
                              <a:off x="-8687" y="-4"/>
                              <a:ext cx="8875470" cy="68580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832D4539-A7AD-406F-A6BA-AA0D265A03BF}"/>
                    </a:ext>
                  </a:extLst>
                </p:cNvPr>
                <p:cNvSpPr txBox="1"/>
                <p:nvPr/>
              </p:nvSpPr>
              <p:spPr>
                <a:xfrm>
                  <a:off x="1113792" y="103514"/>
                  <a:ext cx="5140382" cy="523220"/>
                </a:xfrm>
                <a:prstGeom prst="rect">
                  <a:avLst/>
                </a:prstGeom>
                <a:noFill/>
              </p:spPr>
              <p:txBody>
                <a:bodyPr wrap="none" rtlCol="0">
                  <a:spAutoFit/>
                </a:bodyPr>
                <a:lstStyle/>
                <a:p>
                  <a:r>
                    <a:rPr lang="en-US" sz="2800" b="1" dirty="0"/>
                    <a:t>Rectangular Cell, 50 nm x 100 nm</a:t>
                  </a:r>
                </a:p>
              </p:txBody>
            </p:sp>
          </p:grpSp>
          <p:pic>
            <p:nvPicPr>
              <p:cNvPr id="3" name="Picture 2">
                <a:extLst>
                  <a:ext uri="{FF2B5EF4-FFF2-40B4-BE49-F238E27FC236}">
                    <a16:creationId xmlns:a16="http://schemas.microsoft.com/office/drawing/2014/main" id="{9B35BB25-B11C-498D-907D-6ECFDF17DFF6}"/>
                  </a:ext>
                </a:extLst>
              </p:cNvPr>
              <p:cNvPicPr>
                <a:picLocks/>
              </p:cNvPicPr>
              <p:nvPr/>
            </p:nvPicPr>
            <p:blipFill rotWithShape="1">
              <a:blip r:embed="rId4">
                <a:extLst>
                  <a:ext uri="{28A0092B-C50C-407E-A947-70E740481C1C}">
                    <a14:useLocalDpi xmlns:a14="http://schemas.microsoft.com/office/drawing/2010/main" val="0"/>
                  </a:ext>
                </a:extLst>
              </a:blip>
              <a:srcRect l="46060" t="67055" r="46085" b="6019"/>
              <a:stretch/>
            </p:blipFill>
            <p:spPr>
              <a:xfrm>
                <a:off x="4854269" y="1807462"/>
                <a:ext cx="548640" cy="1097280"/>
              </a:xfrm>
              <a:prstGeom prst="rect">
                <a:avLst/>
              </a:prstGeom>
            </p:spPr>
          </p:pic>
          <p:pic>
            <p:nvPicPr>
              <p:cNvPr id="8" name="Picture 7">
                <a:extLst>
                  <a:ext uri="{FF2B5EF4-FFF2-40B4-BE49-F238E27FC236}">
                    <a16:creationId xmlns:a16="http://schemas.microsoft.com/office/drawing/2014/main" id="{DB134A88-D689-49DD-B50A-33157E31083E}"/>
                  </a:ext>
                </a:extLst>
              </p:cNvPr>
              <p:cNvPicPr>
                <a:picLocks/>
              </p:cNvPicPr>
              <p:nvPr/>
            </p:nvPicPr>
            <p:blipFill rotWithShape="1">
              <a:blip r:embed="rId5">
                <a:extLst>
                  <a:ext uri="{28A0092B-C50C-407E-A947-70E740481C1C}">
                    <a14:useLocalDpi xmlns:a14="http://schemas.microsoft.com/office/drawing/2010/main" val="0"/>
                  </a:ext>
                </a:extLst>
              </a:blip>
              <a:srcRect l="46354" t="66796" r="46158" b="6019"/>
              <a:stretch/>
            </p:blipFill>
            <p:spPr>
              <a:xfrm>
                <a:off x="5422188" y="1807462"/>
                <a:ext cx="548640" cy="1097280"/>
              </a:xfrm>
              <a:prstGeom prst="rect">
                <a:avLst/>
              </a:prstGeom>
            </p:spPr>
          </p:pic>
          <p:sp>
            <p:nvSpPr>
              <p:cNvPr id="9" name="TextBox 8">
                <a:extLst>
                  <a:ext uri="{FF2B5EF4-FFF2-40B4-BE49-F238E27FC236}">
                    <a16:creationId xmlns:a16="http://schemas.microsoft.com/office/drawing/2014/main" id="{E9E86BB7-09D8-4F4B-AAA3-10B1F412483C}"/>
                  </a:ext>
                </a:extLst>
              </p:cNvPr>
              <p:cNvSpPr txBox="1"/>
              <p:nvPr/>
            </p:nvSpPr>
            <p:spPr>
              <a:xfrm>
                <a:off x="4905789" y="1807462"/>
                <a:ext cx="429926" cy="369332"/>
              </a:xfrm>
              <a:prstGeom prst="rect">
                <a:avLst/>
              </a:prstGeom>
              <a:noFill/>
            </p:spPr>
            <p:txBody>
              <a:bodyPr wrap="none" rtlCol="0">
                <a:spAutoFit/>
              </a:bodyPr>
              <a:lstStyle/>
              <a:p>
                <a:r>
                  <a:rPr lang="en-US" dirty="0"/>
                  <a:t>Co</a:t>
                </a:r>
              </a:p>
            </p:txBody>
          </p:sp>
          <p:sp>
            <p:nvSpPr>
              <p:cNvPr id="10" name="TextBox 9">
                <a:extLst>
                  <a:ext uri="{FF2B5EF4-FFF2-40B4-BE49-F238E27FC236}">
                    <a16:creationId xmlns:a16="http://schemas.microsoft.com/office/drawing/2014/main" id="{FEFC3D4A-2516-46B4-ADBA-8EAD6862FDC4}"/>
                  </a:ext>
                </a:extLst>
              </p:cNvPr>
              <p:cNvSpPr txBox="1"/>
              <p:nvPr/>
            </p:nvSpPr>
            <p:spPr>
              <a:xfrm>
                <a:off x="5484256" y="1807462"/>
                <a:ext cx="408830" cy="369332"/>
              </a:xfrm>
              <a:prstGeom prst="rect">
                <a:avLst/>
              </a:prstGeom>
              <a:noFill/>
            </p:spPr>
            <p:txBody>
              <a:bodyPr wrap="none" rtlCol="0">
                <a:spAutoFit/>
              </a:bodyPr>
              <a:lstStyle/>
              <a:p>
                <a:r>
                  <a:rPr lang="en-US" dirty="0"/>
                  <a:t>Py</a:t>
                </a:r>
              </a:p>
            </p:txBody>
          </p:sp>
          <p:pic>
            <p:nvPicPr>
              <p:cNvPr id="12" name="Picture 11">
                <a:extLst>
                  <a:ext uri="{FF2B5EF4-FFF2-40B4-BE49-F238E27FC236}">
                    <a16:creationId xmlns:a16="http://schemas.microsoft.com/office/drawing/2014/main" id="{4D2FA0D5-A6D5-4F1B-8EA7-40190CFC332C}"/>
                  </a:ext>
                </a:extLst>
              </p:cNvPr>
              <p:cNvPicPr>
                <a:picLocks/>
              </p:cNvPicPr>
              <p:nvPr/>
            </p:nvPicPr>
            <p:blipFill rotWithShape="1">
              <a:blip r:embed="rId6">
                <a:extLst>
                  <a:ext uri="{28A0092B-C50C-407E-A947-70E740481C1C}">
                    <a14:useLocalDpi xmlns:a14="http://schemas.microsoft.com/office/drawing/2010/main" val="0"/>
                  </a:ext>
                </a:extLst>
              </a:blip>
              <a:srcRect l="46208" t="67055" r="46158" b="5760"/>
              <a:stretch/>
            </p:blipFill>
            <p:spPr>
              <a:xfrm>
                <a:off x="2729277" y="739130"/>
                <a:ext cx="548640" cy="1097280"/>
              </a:xfrm>
              <a:prstGeom prst="rect">
                <a:avLst/>
              </a:prstGeom>
            </p:spPr>
          </p:pic>
          <p:pic>
            <p:nvPicPr>
              <p:cNvPr id="14" name="Picture 13">
                <a:extLst>
                  <a:ext uri="{FF2B5EF4-FFF2-40B4-BE49-F238E27FC236}">
                    <a16:creationId xmlns:a16="http://schemas.microsoft.com/office/drawing/2014/main" id="{DF9986B7-1A25-476D-9BCB-7503EA8A9D5C}"/>
                  </a:ext>
                </a:extLst>
              </p:cNvPr>
              <p:cNvPicPr>
                <a:picLocks/>
              </p:cNvPicPr>
              <p:nvPr/>
            </p:nvPicPr>
            <p:blipFill rotWithShape="1">
              <a:blip r:embed="rId7">
                <a:extLst>
                  <a:ext uri="{28A0092B-C50C-407E-A947-70E740481C1C}">
                    <a14:useLocalDpi xmlns:a14="http://schemas.microsoft.com/office/drawing/2010/main" val="0"/>
                  </a:ext>
                </a:extLst>
              </a:blip>
              <a:srcRect l="46281" t="66667" r="46158" b="5502"/>
              <a:stretch/>
            </p:blipFill>
            <p:spPr>
              <a:xfrm>
                <a:off x="3292481" y="739130"/>
                <a:ext cx="548640" cy="1097280"/>
              </a:xfrm>
              <a:prstGeom prst="rect">
                <a:avLst/>
              </a:prstGeom>
            </p:spPr>
          </p:pic>
          <p:sp>
            <p:nvSpPr>
              <p:cNvPr id="16" name="TextBox 15">
                <a:extLst>
                  <a:ext uri="{FF2B5EF4-FFF2-40B4-BE49-F238E27FC236}">
                    <a16:creationId xmlns:a16="http://schemas.microsoft.com/office/drawing/2014/main" id="{453FB49C-F599-4693-A44D-4FE20280B607}"/>
                  </a:ext>
                </a:extLst>
              </p:cNvPr>
              <p:cNvSpPr txBox="1"/>
              <p:nvPr/>
            </p:nvSpPr>
            <p:spPr>
              <a:xfrm>
                <a:off x="2785501" y="743617"/>
                <a:ext cx="429926" cy="369332"/>
              </a:xfrm>
              <a:prstGeom prst="rect">
                <a:avLst/>
              </a:prstGeom>
              <a:noFill/>
            </p:spPr>
            <p:txBody>
              <a:bodyPr wrap="none" rtlCol="0">
                <a:spAutoFit/>
              </a:bodyPr>
              <a:lstStyle/>
              <a:p>
                <a:r>
                  <a:rPr lang="en-US" dirty="0"/>
                  <a:t>Co</a:t>
                </a:r>
              </a:p>
            </p:txBody>
          </p:sp>
          <p:sp>
            <p:nvSpPr>
              <p:cNvPr id="18" name="TextBox 17">
                <a:extLst>
                  <a:ext uri="{FF2B5EF4-FFF2-40B4-BE49-F238E27FC236}">
                    <a16:creationId xmlns:a16="http://schemas.microsoft.com/office/drawing/2014/main" id="{0B34C8C3-4C70-474D-B8B5-B268AB787D95}"/>
                  </a:ext>
                </a:extLst>
              </p:cNvPr>
              <p:cNvSpPr txBox="1"/>
              <p:nvPr/>
            </p:nvSpPr>
            <p:spPr>
              <a:xfrm>
                <a:off x="3363968" y="743617"/>
                <a:ext cx="408830" cy="369332"/>
              </a:xfrm>
              <a:prstGeom prst="rect">
                <a:avLst/>
              </a:prstGeom>
              <a:noFill/>
            </p:spPr>
            <p:txBody>
              <a:bodyPr wrap="none" rtlCol="0">
                <a:spAutoFit/>
              </a:bodyPr>
              <a:lstStyle/>
              <a:p>
                <a:r>
                  <a:rPr lang="en-US" dirty="0"/>
                  <a:t>Py</a:t>
                </a:r>
              </a:p>
            </p:txBody>
          </p:sp>
          <p:pic>
            <p:nvPicPr>
              <p:cNvPr id="20" name="Picture 19">
                <a:extLst>
                  <a:ext uri="{FF2B5EF4-FFF2-40B4-BE49-F238E27FC236}">
                    <a16:creationId xmlns:a16="http://schemas.microsoft.com/office/drawing/2014/main" id="{8C467471-38C3-4E48-BD73-3825D89C6B1D}"/>
                  </a:ext>
                </a:extLst>
              </p:cNvPr>
              <p:cNvPicPr>
                <a:picLocks/>
              </p:cNvPicPr>
              <p:nvPr/>
            </p:nvPicPr>
            <p:blipFill rotWithShape="1">
              <a:blip r:embed="rId8">
                <a:extLst>
                  <a:ext uri="{28A0092B-C50C-407E-A947-70E740481C1C}">
                    <a14:useLocalDpi xmlns:a14="http://schemas.microsoft.com/office/drawing/2010/main" val="0"/>
                  </a:ext>
                </a:extLst>
              </a:blip>
              <a:srcRect l="46280" t="66926" r="46085" b="6019"/>
              <a:stretch/>
            </p:blipFill>
            <p:spPr>
              <a:xfrm>
                <a:off x="1411577" y="739130"/>
                <a:ext cx="548640" cy="1097280"/>
              </a:xfrm>
              <a:prstGeom prst="rect">
                <a:avLst/>
              </a:prstGeom>
            </p:spPr>
          </p:pic>
          <p:pic>
            <p:nvPicPr>
              <p:cNvPr id="22" name="Picture 21">
                <a:extLst>
                  <a:ext uri="{FF2B5EF4-FFF2-40B4-BE49-F238E27FC236}">
                    <a16:creationId xmlns:a16="http://schemas.microsoft.com/office/drawing/2014/main" id="{087DEE11-7ECF-4DF6-B719-A19076EF836E}"/>
                  </a:ext>
                </a:extLst>
              </p:cNvPr>
              <p:cNvPicPr>
                <a:picLocks/>
              </p:cNvPicPr>
              <p:nvPr/>
            </p:nvPicPr>
            <p:blipFill rotWithShape="1">
              <a:blip r:embed="rId9">
                <a:extLst>
                  <a:ext uri="{28A0092B-C50C-407E-A947-70E740481C1C}">
                    <a14:useLocalDpi xmlns:a14="http://schemas.microsoft.com/office/drawing/2010/main" val="0"/>
                  </a:ext>
                </a:extLst>
              </a:blip>
              <a:srcRect l="46207" t="66667" r="46232" b="5760"/>
              <a:stretch/>
            </p:blipFill>
            <p:spPr>
              <a:xfrm>
                <a:off x="1982732" y="739130"/>
                <a:ext cx="548640" cy="1097280"/>
              </a:xfrm>
              <a:prstGeom prst="rect">
                <a:avLst/>
              </a:prstGeom>
            </p:spPr>
          </p:pic>
          <p:sp>
            <p:nvSpPr>
              <p:cNvPr id="24" name="TextBox 23">
                <a:extLst>
                  <a:ext uri="{FF2B5EF4-FFF2-40B4-BE49-F238E27FC236}">
                    <a16:creationId xmlns:a16="http://schemas.microsoft.com/office/drawing/2014/main" id="{385098DC-C016-4086-B11A-D4A7ED301CEB}"/>
                  </a:ext>
                </a:extLst>
              </p:cNvPr>
              <p:cNvSpPr txBox="1"/>
              <p:nvPr/>
            </p:nvSpPr>
            <p:spPr>
              <a:xfrm>
                <a:off x="1471603" y="743621"/>
                <a:ext cx="429926" cy="369332"/>
              </a:xfrm>
              <a:prstGeom prst="rect">
                <a:avLst/>
              </a:prstGeom>
              <a:noFill/>
            </p:spPr>
            <p:txBody>
              <a:bodyPr wrap="none" rtlCol="0">
                <a:spAutoFit/>
              </a:bodyPr>
              <a:lstStyle/>
              <a:p>
                <a:r>
                  <a:rPr lang="en-US" dirty="0">
                    <a:solidFill>
                      <a:schemeClr val="bg1"/>
                    </a:solidFill>
                  </a:rPr>
                  <a:t>Co</a:t>
                </a:r>
              </a:p>
            </p:txBody>
          </p:sp>
          <p:sp>
            <p:nvSpPr>
              <p:cNvPr id="26" name="TextBox 25">
                <a:extLst>
                  <a:ext uri="{FF2B5EF4-FFF2-40B4-BE49-F238E27FC236}">
                    <a16:creationId xmlns:a16="http://schemas.microsoft.com/office/drawing/2014/main" id="{C8A9F73B-8251-47C8-817C-73924EBFEAF8}"/>
                  </a:ext>
                </a:extLst>
              </p:cNvPr>
              <p:cNvSpPr txBox="1"/>
              <p:nvPr/>
            </p:nvSpPr>
            <p:spPr>
              <a:xfrm>
                <a:off x="2050070" y="743621"/>
                <a:ext cx="408830" cy="369332"/>
              </a:xfrm>
              <a:prstGeom prst="rect">
                <a:avLst/>
              </a:prstGeom>
              <a:noFill/>
            </p:spPr>
            <p:txBody>
              <a:bodyPr wrap="none" rtlCol="0">
                <a:spAutoFit/>
              </a:bodyPr>
              <a:lstStyle/>
              <a:p>
                <a:r>
                  <a:rPr lang="en-US" dirty="0">
                    <a:solidFill>
                      <a:schemeClr val="bg1"/>
                    </a:solidFill>
                  </a:rPr>
                  <a:t>Py</a:t>
                </a:r>
              </a:p>
            </p:txBody>
          </p:sp>
          <p:pic>
            <p:nvPicPr>
              <p:cNvPr id="28" name="Picture 27">
                <a:extLst>
                  <a:ext uri="{FF2B5EF4-FFF2-40B4-BE49-F238E27FC236}">
                    <a16:creationId xmlns:a16="http://schemas.microsoft.com/office/drawing/2014/main" id="{A756FE9F-BE19-4D62-ABCB-785927A1E04B}"/>
                  </a:ext>
                </a:extLst>
              </p:cNvPr>
              <p:cNvPicPr>
                <a:picLocks/>
              </p:cNvPicPr>
              <p:nvPr/>
            </p:nvPicPr>
            <p:blipFill rotWithShape="1">
              <a:blip r:embed="rId10">
                <a:extLst>
                  <a:ext uri="{28A0092B-C50C-407E-A947-70E740481C1C}">
                    <a14:useLocalDpi xmlns:a14="http://schemas.microsoft.com/office/drawing/2010/main" val="0"/>
                  </a:ext>
                </a:extLst>
              </a:blip>
              <a:srcRect l="46061" t="66926" r="45938" b="5890"/>
              <a:stretch/>
            </p:blipFill>
            <p:spPr>
              <a:xfrm>
                <a:off x="1409674" y="1948806"/>
                <a:ext cx="548640" cy="1097280"/>
              </a:xfrm>
              <a:prstGeom prst="rect">
                <a:avLst/>
              </a:prstGeom>
            </p:spPr>
          </p:pic>
          <p:pic>
            <p:nvPicPr>
              <p:cNvPr id="30" name="Picture 29">
                <a:extLst>
                  <a:ext uri="{FF2B5EF4-FFF2-40B4-BE49-F238E27FC236}">
                    <a16:creationId xmlns:a16="http://schemas.microsoft.com/office/drawing/2014/main" id="{28EA8137-31F7-408C-B4D1-8FD5E5720BC4}"/>
                  </a:ext>
                </a:extLst>
              </p:cNvPr>
              <p:cNvPicPr>
                <a:picLocks/>
              </p:cNvPicPr>
              <p:nvPr/>
            </p:nvPicPr>
            <p:blipFill rotWithShape="1">
              <a:blip r:embed="rId11">
                <a:extLst>
                  <a:ext uri="{28A0092B-C50C-407E-A947-70E740481C1C}">
                    <a14:useLocalDpi xmlns:a14="http://schemas.microsoft.com/office/drawing/2010/main" val="0"/>
                  </a:ext>
                </a:extLst>
              </a:blip>
              <a:srcRect l="46207" t="66667" r="46012" b="5502"/>
              <a:stretch/>
            </p:blipFill>
            <p:spPr>
              <a:xfrm>
                <a:off x="1980165" y="1948806"/>
                <a:ext cx="548640" cy="1097280"/>
              </a:xfrm>
              <a:prstGeom prst="rect">
                <a:avLst/>
              </a:prstGeom>
            </p:spPr>
          </p:pic>
          <p:sp>
            <p:nvSpPr>
              <p:cNvPr id="32" name="TextBox 31">
                <a:extLst>
                  <a:ext uri="{FF2B5EF4-FFF2-40B4-BE49-F238E27FC236}">
                    <a16:creationId xmlns:a16="http://schemas.microsoft.com/office/drawing/2014/main" id="{E32EE7E3-C6AF-4584-830F-04A70C1640BD}"/>
                  </a:ext>
                </a:extLst>
              </p:cNvPr>
              <p:cNvSpPr txBox="1"/>
              <p:nvPr/>
            </p:nvSpPr>
            <p:spPr>
              <a:xfrm>
                <a:off x="1473080" y="1961345"/>
                <a:ext cx="429926" cy="369332"/>
              </a:xfrm>
              <a:prstGeom prst="rect">
                <a:avLst/>
              </a:prstGeom>
              <a:noFill/>
            </p:spPr>
            <p:txBody>
              <a:bodyPr wrap="none" rtlCol="0">
                <a:spAutoFit/>
              </a:bodyPr>
              <a:lstStyle/>
              <a:p>
                <a:r>
                  <a:rPr lang="en-US" dirty="0">
                    <a:solidFill>
                      <a:schemeClr val="bg1"/>
                    </a:solidFill>
                  </a:rPr>
                  <a:t>Co</a:t>
                </a:r>
              </a:p>
            </p:txBody>
          </p:sp>
          <p:sp>
            <p:nvSpPr>
              <p:cNvPr id="34" name="TextBox 33">
                <a:extLst>
                  <a:ext uri="{FF2B5EF4-FFF2-40B4-BE49-F238E27FC236}">
                    <a16:creationId xmlns:a16="http://schemas.microsoft.com/office/drawing/2014/main" id="{1F0E51D6-B52F-4F22-B7AD-3547C5E5D670}"/>
                  </a:ext>
                </a:extLst>
              </p:cNvPr>
              <p:cNvSpPr txBox="1"/>
              <p:nvPr/>
            </p:nvSpPr>
            <p:spPr>
              <a:xfrm>
                <a:off x="2051547" y="1961345"/>
                <a:ext cx="408830" cy="369332"/>
              </a:xfrm>
              <a:prstGeom prst="rect">
                <a:avLst/>
              </a:prstGeom>
              <a:noFill/>
            </p:spPr>
            <p:txBody>
              <a:bodyPr wrap="none" rtlCol="0">
                <a:spAutoFit/>
              </a:bodyPr>
              <a:lstStyle/>
              <a:p>
                <a:r>
                  <a:rPr lang="en-US" dirty="0">
                    <a:solidFill>
                      <a:schemeClr val="bg1"/>
                    </a:solidFill>
                  </a:rPr>
                  <a:t>Py</a:t>
                </a:r>
              </a:p>
            </p:txBody>
          </p:sp>
          <p:pic>
            <p:nvPicPr>
              <p:cNvPr id="36" name="Picture 35">
                <a:extLst>
                  <a:ext uri="{FF2B5EF4-FFF2-40B4-BE49-F238E27FC236}">
                    <a16:creationId xmlns:a16="http://schemas.microsoft.com/office/drawing/2014/main" id="{FAA5425A-3346-458C-AE18-27D1009E92E9}"/>
                  </a:ext>
                </a:extLst>
              </p:cNvPr>
              <p:cNvPicPr>
                <a:picLocks/>
              </p:cNvPicPr>
              <p:nvPr/>
            </p:nvPicPr>
            <p:blipFill rotWithShape="1">
              <a:blip r:embed="rId12">
                <a:extLst>
                  <a:ext uri="{28A0092B-C50C-407E-A947-70E740481C1C}">
                    <a14:useLocalDpi xmlns:a14="http://schemas.microsoft.com/office/drawing/2010/main" val="0"/>
                  </a:ext>
                </a:extLst>
              </a:blip>
              <a:srcRect l="46354" t="66926" r="46158" b="5760"/>
              <a:stretch/>
            </p:blipFill>
            <p:spPr>
              <a:xfrm>
                <a:off x="3620274" y="3046087"/>
                <a:ext cx="548640" cy="1097280"/>
              </a:xfrm>
              <a:prstGeom prst="rect">
                <a:avLst/>
              </a:prstGeom>
            </p:spPr>
          </p:pic>
          <p:pic>
            <p:nvPicPr>
              <p:cNvPr id="38" name="Picture 37">
                <a:extLst>
                  <a:ext uri="{FF2B5EF4-FFF2-40B4-BE49-F238E27FC236}">
                    <a16:creationId xmlns:a16="http://schemas.microsoft.com/office/drawing/2014/main" id="{EA1D1292-2FC0-465B-A458-2E9CEF058DBA}"/>
                  </a:ext>
                </a:extLst>
              </p:cNvPr>
              <p:cNvPicPr>
                <a:picLocks noChangeAspect="1"/>
              </p:cNvPicPr>
              <p:nvPr/>
            </p:nvPicPr>
            <p:blipFill rotWithShape="1">
              <a:blip r:embed="rId13">
                <a:extLst>
                  <a:ext uri="{28A0092B-C50C-407E-A947-70E740481C1C}">
                    <a14:useLocalDpi xmlns:a14="http://schemas.microsoft.com/office/drawing/2010/main" val="0"/>
                  </a:ext>
                </a:extLst>
              </a:blip>
              <a:srcRect l="46207" t="66796" r="46085" b="5890"/>
              <a:stretch/>
            </p:blipFill>
            <p:spPr>
              <a:xfrm>
                <a:off x="4188388" y="3046087"/>
                <a:ext cx="546041" cy="1097280"/>
              </a:xfrm>
              <a:prstGeom prst="rect">
                <a:avLst/>
              </a:prstGeom>
            </p:spPr>
          </p:pic>
          <p:sp>
            <p:nvSpPr>
              <p:cNvPr id="40" name="TextBox 39">
                <a:extLst>
                  <a:ext uri="{FF2B5EF4-FFF2-40B4-BE49-F238E27FC236}">
                    <a16:creationId xmlns:a16="http://schemas.microsoft.com/office/drawing/2014/main" id="{764056E3-381F-4E83-8DDF-6A87AAD5DBA5}"/>
                  </a:ext>
                </a:extLst>
              </p:cNvPr>
              <p:cNvSpPr txBox="1"/>
              <p:nvPr/>
            </p:nvSpPr>
            <p:spPr>
              <a:xfrm>
                <a:off x="3682150" y="3051813"/>
                <a:ext cx="429926" cy="369332"/>
              </a:xfrm>
              <a:prstGeom prst="rect">
                <a:avLst/>
              </a:prstGeom>
              <a:noFill/>
            </p:spPr>
            <p:txBody>
              <a:bodyPr wrap="none" rtlCol="0">
                <a:spAutoFit/>
              </a:bodyPr>
              <a:lstStyle/>
              <a:p>
                <a:r>
                  <a:rPr lang="en-US" dirty="0"/>
                  <a:t>Co</a:t>
                </a:r>
              </a:p>
            </p:txBody>
          </p:sp>
          <p:sp>
            <p:nvSpPr>
              <p:cNvPr id="42" name="TextBox 41">
                <a:extLst>
                  <a:ext uri="{FF2B5EF4-FFF2-40B4-BE49-F238E27FC236}">
                    <a16:creationId xmlns:a16="http://schemas.microsoft.com/office/drawing/2014/main" id="{9AFC0240-6B17-4752-84D5-5111AB535A42}"/>
                  </a:ext>
                </a:extLst>
              </p:cNvPr>
              <p:cNvSpPr txBox="1"/>
              <p:nvPr/>
            </p:nvSpPr>
            <p:spPr>
              <a:xfrm>
                <a:off x="4260617" y="3051813"/>
                <a:ext cx="408830" cy="369332"/>
              </a:xfrm>
              <a:prstGeom prst="rect">
                <a:avLst/>
              </a:prstGeom>
              <a:noFill/>
            </p:spPr>
            <p:txBody>
              <a:bodyPr wrap="none" rtlCol="0">
                <a:spAutoFit/>
              </a:bodyPr>
              <a:lstStyle/>
              <a:p>
                <a:r>
                  <a:rPr lang="en-US" dirty="0"/>
                  <a:t>Py</a:t>
                </a:r>
              </a:p>
            </p:txBody>
          </p:sp>
          <p:cxnSp>
            <p:nvCxnSpPr>
              <p:cNvPr id="44" name="Straight Arrow Connector 43">
                <a:extLst>
                  <a:ext uri="{FF2B5EF4-FFF2-40B4-BE49-F238E27FC236}">
                    <a16:creationId xmlns:a16="http://schemas.microsoft.com/office/drawing/2014/main" id="{C7A7EF8D-C36D-43CB-A6DB-B848A274D83E}"/>
                  </a:ext>
                </a:extLst>
              </p:cNvPr>
              <p:cNvCxnSpPr>
                <a:cxnSpLocks/>
              </p:cNvCxnSpPr>
              <p:nvPr/>
            </p:nvCxnSpPr>
            <p:spPr>
              <a:xfrm flipV="1">
                <a:off x="5335715" y="1029810"/>
                <a:ext cx="0" cy="77765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48AF891-4587-48AD-8283-F2DBE7FD8E56}"/>
                  </a:ext>
                </a:extLst>
              </p:cNvPr>
              <p:cNvCxnSpPr>
                <a:cxnSpLocks/>
              </p:cNvCxnSpPr>
              <p:nvPr/>
            </p:nvCxnSpPr>
            <p:spPr>
              <a:xfrm flipH="1">
                <a:off x="3277917" y="3428996"/>
                <a:ext cx="334529" cy="954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2B2C515-DFF2-4831-8E92-0F70DC3BCE25}"/>
                  </a:ext>
                </a:extLst>
              </p:cNvPr>
              <p:cNvCxnSpPr>
                <a:cxnSpLocks/>
              </p:cNvCxnSpPr>
              <p:nvPr/>
            </p:nvCxnSpPr>
            <p:spPr>
              <a:xfrm>
                <a:off x="2517814" y="2808165"/>
                <a:ext cx="109463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98476EA-8F86-4C1C-BA8E-D6527DFACA79}"/>
                  </a:ext>
                </a:extLst>
              </p:cNvPr>
              <p:cNvCxnSpPr>
                <a:cxnSpLocks/>
              </p:cNvCxnSpPr>
              <p:nvPr/>
            </p:nvCxnSpPr>
            <p:spPr>
              <a:xfrm>
                <a:off x="2517814" y="1824235"/>
                <a:ext cx="1031203" cy="81544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75ADFF4-7CA6-4180-8857-90ED55078271}"/>
                  </a:ext>
                </a:extLst>
              </p:cNvPr>
              <p:cNvCxnSpPr>
                <a:cxnSpLocks/>
              </p:cNvCxnSpPr>
              <p:nvPr/>
            </p:nvCxnSpPr>
            <p:spPr>
              <a:xfrm>
                <a:off x="3834761" y="1487010"/>
                <a:ext cx="315019" cy="8402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3C4FECAF-D77C-4878-950E-0334C41F0433}"/>
                  </a:ext>
                </a:extLst>
              </p:cNvPr>
              <p:cNvPicPr>
                <a:picLocks/>
              </p:cNvPicPr>
              <p:nvPr/>
            </p:nvPicPr>
            <p:blipFill rotWithShape="1">
              <a:blip r:embed="rId14">
                <a:extLst>
                  <a:ext uri="{28A0092B-C50C-407E-A947-70E740481C1C}">
                    <a14:useLocalDpi xmlns:a14="http://schemas.microsoft.com/office/drawing/2010/main" val="0"/>
                  </a:ext>
                </a:extLst>
              </a:blip>
              <a:srcRect l="46207" t="67303" r="46012" b="5761"/>
              <a:stretch/>
            </p:blipFill>
            <p:spPr>
              <a:xfrm>
                <a:off x="4855793" y="3343460"/>
                <a:ext cx="548640" cy="1097280"/>
              </a:xfrm>
              <a:prstGeom prst="rect">
                <a:avLst/>
              </a:prstGeom>
            </p:spPr>
          </p:pic>
          <p:pic>
            <p:nvPicPr>
              <p:cNvPr id="68" name="Picture 67">
                <a:extLst>
                  <a:ext uri="{FF2B5EF4-FFF2-40B4-BE49-F238E27FC236}">
                    <a16:creationId xmlns:a16="http://schemas.microsoft.com/office/drawing/2014/main" id="{9EC9E5D8-F2DF-4166-9FFE-51BB0D02ADC7}"/>
                  </a:ext>
                </a:extLst>
              </p:cNvPr>
              <p:cNvPicPr>
                <a:picLocks/>
              </p:cNvPicPr>
              <p:nvPr/>
            </p:nvPicPr>
            <p:blipFill rotWithShape="1">
              <a:blip r:embed="rId15">
                <a:extLst>
                  <a:ext uri="{28A0092B-C50C-407E-A947-70E740481C1C}">
                    <a14:useLocalDpi xmlns:a14="http://schemas.microsoft.com/office/drawing/2010/main" val="0"/>
                  </a:ext>
                </a:extLst>
              </a:blip>
              <a:srcRect l="46280" t="67191" r="46305" b="6149"/>
              <a:stretch/>
            </p:blipFill>
            <p:spPr>
              <a:xfrm>
                <a:off x="5422666" y="3343460"/>
                <a:ext cx="548640" cy="1097280"/>
              </a:xfrm>
              <a:prstGeom prst="rect">
                <a:avLst/>
              </a:prstGeom>
            </p:spPr>
          </p:pic>
          <p:sp>
            <p:nvSpPr>
              <p:cNvPr id="70" name="TextBox 69">
                <a:extLst>
                  <a:ext uri="{FF2B5EF4-FFF2-40B4-BE49-F238E27FC236}">
                    <a16:creationId xmlns:a16="http://schemas.microsoft.com/office/drawing/2014/main" id="{92D68892-71A1-4C20-8D08-79B7E635D7E6}"/>
                  </a:ext>
                </a:extLst>
              </p:cNvPr>
              <p:cNvSpPr txBox="1"/>
              <p:nvPr/>
            </p:nvSpPr>
            <p:spPr>
              <a:xfrm>
                <a:off x="4925024" y="3353658"/>
                <a:ext cx="429926" cy="369332"/>
              </a:xfrm>
              <a:prstGeom prst="rect">
                <a:avLst/>
              </a:prstGeom>
              <a:noFill/>
            </p:spPr>
            <p:txBody>
              <a:bodyPr wrap="none" rtlCol="0">
                <a:spAutoFit/>
              </a:bodyPr>
              <a:lstStyle/>
              <a:p>
                <a:r>
                  <a:rPr lang="en-US" dirty="0"/>
                  <a:t>Co</a:t>
                </a:r>
              </a:p>
            </p:txBody>
          </p:sp>
          <p:sp>
            <p:nvSpPr>
              <p:cNvPr id="72" name="TextBox 71">
                <a:extLst>
                  <a:ext uri="{FF2B5EF4-FFF2-40B4-BE49-F238E27FC236}">
                    <a16:creationId xmlns:a16="http://schemas.microsoft.com/office/drawing/2014/main" id="{5E236F99-3C7B-42BD-A377-15EA546B78B8}"/>
                  </a:ext>
                </a:extLst>
              </p:cNvPr>
              <p:cNvSpPr txBox="1"/>
              <p:nvPr/>
            </p:nvSpPr>
            <p:spPr>
              <a:xfrm>
                <a:off x="5503491" y="3353658"/>
                <a:ext cx="408830" cy="369332"/>
              </a:xfrm>
              <a:prstGeom prst="rect">
                <a:avLst/>
              </a:prstGeom>
              <a:noFill/>
            </p:spPr>
            <p:txBody>
              <a:bodyPr wrap="none" rtlCol="0">
                <a:spAutoFit/>
              </a:bodyPr>
              <a:lstStyle/>
              <a:p>
                <a:r>
                  <a:rPr lang="en-US" dirty="0"/>
                  <a:t>Py</a:t>
                </a:r>
              </a:p>
            </p:txBody>
          </p:sp>
          <p:cxnSp>
            <p:nvCxnSpPr>
              <p:cNvPr id="73" name="Straight Arrow Connector 72">
                <a:extLst>
                  <a:ext uri="{FF2B5EF4-FFF2-40B4-BE49-F238E27FC236}">
                    <a16:creationId xmlns:a16="http://schemas.microsoft.com/office/drawing/2014/main" id="{EC4971A8-67AC-41CF-A72B-5D98654947BA}"/>
                  </a:ext>
                </a:extLst>
              </p:cNvPr>
              <p:cNvCxnSpPr>
                <a:cxnSpLocks/>
              </p:cNvCxnSpPr>
              <p:nvPr/>
            </p:nvCxnSpPr>
            <p:spPr>
              <a:xfrm flipH="1">
                <a:off x="1958314" y="4194562"/>
                <a:ext cx="289581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A0B0EA9C-DCC5-4C0B-BC89-7E44ADE2A929}"/>
                </a:ext>
              </a:extLst>
            </p:cNvPr>
            <p:cNvSpPr txBox="1"/>
            <p:nvPr/>
          </p:nvSpPr>
          <p:spPr>
            <a:xfrm>
              <a:off x="5184871" y="628047"/>
              <a:ext cx="340158" cy="461665"/>
            </a:xfrm>
            <a:prstGeom prst="rect">
              <a:avLst/>
            </a:prstGeom>
            <a:noFill/>
          </p:spPr>
          <p:txBody>
            <a:bodyPr wrap="none" rtlCol="0">
              <a:spAutoFit/>
            </a:bodyPr>
            <a:lstStyle/>
            <a:p>
              <a:r>
                <a:rPr lang="en-US" sz="2400" dirty="0"/>
                <a:t>1</a:t>
              </a:r>
            </a:p>
          </p:txBody>
        </p:sp>
        <p:sp>
          <p:nvSpPr>
            <p:cNvPr id="4" name="TextBox 3">
              <a:extLst>
                <a:ext uri="{FF2B5EF4-FFF2-40B4-BE49-F238E27FC236}">
                  <a16:creationId xmlns:a16="http://schemas.microsoft.com/office/drawing/2014/main" id="{623C4AD5-28AB-4676-B554-0735332EBB82}"/>
                </a:ext>
              </a:extLst>
            </p:cNvPr>
            <p:cNvSpPr txBox="1"/>
            <p:nvPr/>
          </p:nvSpPr>
          <p:spPr>
            <a:xfrm>
              <a:off x="3941997" y="1137319"/>
              <a:ext cx="340158" cy="461665"/>
            </a:xfrm>
            <a:prstGeom prst="rect">
              <a:avLst/>
            </a:prstGeom>
            <a:noFill/>
          </p:spPr>
          <p:txBody>
            <a:bodyPr wrap="none" rtlCol="0">
              <a:spAutoFit/>
            </a:bodyPr>
            <a:lstStyle/>
            <a:p>
              <a:r>
                <a:rPr lang="en-US" sz="2400" dirty="0"/>
                <a:t>2</a:t>
              </a:r>
            </a:p>
          </p:txBody>
        </p:sp>
        <p:sp>
          <p:nvSpPr>
            <p:cNvPr id="11" name="TextBox 10">
              <a:extLst>
                <a:ext uri="{FF2B5EF4-FFF2-40B4-BE49-F238E27FC236}">
                  <a16:creationId xmlns:a16="http://schemas.microsoft.com/office/drawing/2014/main" id="{567EEC4D-D27E-4AA2-B118-E0F91D05EC36}"/>
                </a:ext>
              </a:extLst>
            </p:cNvPr>
            <p:cNvSpPr txBox="1"/>
            <p:nvPr/>
          </p:nvSpPr>
          <p:spPr>
            <a:xfrm>
              <a:off x="3355326" y="2113887"/>
              <a:ext cx="340158" cy="461665"/>
            </a:xfrm>
            <a:prstGeom prst="rect">
              <a:avLst/>
            </a:prstGeom>
            <a:noFill/>
          </p:spPr>
          <p:txBody>
            <a:bodyPr wrap="none" rtlCol="0">
              <a:spAutoFit/>
            </a:bodyPr>
            <a:lstStyle/>
            <a:p>
              <a:r>
                <a:rPr lang="en-US" sz="2400" dirty="0"/>
                <a:t>3</a:t>
              </a:r>
            </a:p>
          </p:txBody>
        </p:sp>
        <p:sp>
          <p:nvSpPr>
            <p:cNvPr id="13" name="TextBox 12">
              <a:extLst>
                <a:ext uri="{FF2B5EF4-FFF2-40B4-BE49-F238E27FC236}">
                  <a16:creationId xmlns:a16="http://schemas.microsoft.com/office/drawing/2014/main" id="{544BBDD0-50CF-4FDF-90EA-75D20D990681}"/>
                </a:ext>
              </a:extLst>
            </p:cNvPr>
            <p:cNvSpPr txBox="1"/>
            <p:nvPr/>
          </p:nvSpPr>
          <p:spPr>
            <a:xfrm>
              <a:off x="3206596" y="2726013"/>
              <a:ext cx="340158" cy="461665"/>
            </a:xfrm>
            <a:prstGeom prst="rect">
              <a:avLst/>
            </a:prstGeom>
            <a:noFill/>
          </p:spPr>
          <p:txBody>
            <a:bodyPr wrap="none" rtlCol="0">
              <a:spAutoFit/>
            </a:bodyPr>
            <a:lstStyle/>
            <a:p>
              <a:r>
                <a:rPr lang="en-US" sz="2400" dirty="0"/>
                <a:t>4</a:t>
              </a:r>
            </a:p>
          </p:txBody>
        </p:sp>
        <p:sp>
          <p:nvSpPr>
            <p:cNvPr id="15" name="TextBox 14">
              <a:extLst>
                <a:ext uri="{FF2B5EF4-FFF2-40B4-BE49-F238E27FC236}">
                  <a16:creationId xmlns:a16="http://schemas.microsoft.com/office/drawing/2014/main" id="{968E33CF-14B4-463B-86EF-D0283B3D1A3C}"/>
                </a:ext>
              </a:extLst>
            </p:cNvPr>
            <p:cNvSpPr txBox="1"/>
            <p:nvPr/>
          </p:nvSpPr>
          <p:spPr>
            <a:xfrm>
              <a:off x="2962997" y="3187678"/>
              <a:ext cx="340158" cy="461665"/>
            </a:xfrm>
            <a:prstGeom prst="rect">
              <a:avLst/>
            </a:prstGeom>
            <a:noFill/>
          </p:spPr>
          <p:txBody>
            <a:bodyPr wrap="none" rtlCol="0">
              <a:spAutoFit/>
            </a:bodyPr>
            <a:lstStyle/>
            <a:p>
              <a:r>
                <a:rPr lang="en-US" sz="2400" dirty="0"/>
                <a:t>5</a:t>
              </a:r>
            </a:p>
          </p:txBody>
        </p:sp>
        <p:sp>
          <p:nvSpPr>
            <p:cNvPr id="17" name="TextBox 16">
              <a:extLst>
                <a:ext uri="{FF2B5EF4-FFF2-40B4-BE49-F238E27FC236}">
                  <a16:creationId xmlns:a16="http://schemas.microsoft.com/office/drawing/2014/main" id="{8565F2B8-52B4-4B4D-A9DA-F7A68B1FFDE8}"/>
                </a:ext>
              </a:extLst>
            </p:cNvPr>
            <p:cNvSpPr txBox="1"/>
            <p:nvPr/>
          </p:nvSpPr>
          <p:spPr>
            <a:xfrm>
              <a:off x="1879991" y="3708531"/>
              <a:ext cx="340158" cy="461665"/>
            </a:xfrm>
            <a:prstGeom prst="rect">
              <a:avLst/>
            </a:prstGeom>
            <a:noFill/>
          </p:spPr>
          <p:txBody>
            <a:bodyPr wrap="none" rtlCol="0">
              <a:spAutoFit/>
            </a:bodyPr>
            <a:lstStyle/>
            <a:p>
              <a:r>
                <a:rPr lang="en-US" sz="2400" dirty="0"/>
                <a:t>6</a:t>
              </a:r>
            </a:p>
          </p:txBody>
        </p:sp>
      </p:grpSp>
    </p:spTree>
    <p:extLst>
      <p:ext uri="{BB962C8B-B14F-4D97-AF65-F5344CB8AC3E}">
        <p14:creationId xmlns:p14="http://schemas.microsoft.com/office/powerpoint/2010/main" val="568981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2A28B28-BE3D-428B-9791-71726991E771}"/>
              </a:ext>
            </a:extLst>
          </p:cNvPr>
          <p:cNvGrpSpPr/>
          <p:nvPr/>
        </p:nvGrpSpPr>
        <p:grpSpPr>
          <a:xfrm>
            <a:off x="0" y="0"/>
            <a:ext cx="8875470" cy="6858000"/>
            <a:chOff x="0" y="0"/>
            <a:chExt cx="8875470" cy="6858000"/>
          </a:xfrm>
        </p:grpSpPr>
        <p:grpSp>
          <p:nvGrpSpPr>
            <p:cNvPr id="88" name="Group 87">
              <a:extLst>
                <a:ext uri="{FF2B5EF4-FFF2-40B4-BE49-F238E27FC236}">
                  <a16:creationId xmlns:a16="http://schemas.microsoft.com/office/drawing/2014/main" id="{78AE869C-8762-474D-B3D6-EE56CF068976}"/>
                </a:ext>
              </a:extLst>
            </p:cNvPr>
            <p:cNvGrpSpPr/>
            <p:nvPr/>
          </p:nvGrpSpPr>
          <p:grpSpPr>
            <a:xfrm>
              <a:off x="0" y="0"/>
              <a:ext cx="8875470" cy="6858000"/>
              <a:chOff x="0" y="0"/>
              <a:chExt cx="8875470" cy="6858000"/>
            </a:xfrm>
          </p:grpSpPr>
          <p:grpSp>
            <p:nvGrpSpPr>
              <p:cNvPr id="10" name="Group 9">
                <a:extLst>
                  <a:ext uri="{FF2B5EF4-FFF2-40B4-BE49-F238E27FC236}">
                    <a16:creationId xmlns:a16="http://schemas.microsoft.com/office/drawing/2014/main" id="{342B1AE5-841C-4270-9081-E2CAC4EAA092}"/>
                  </a:ext>
                </a:extLst>
              </p:cNvPr>
              <p:cNvGrpSpPr/>
              <p:nvPr/>
            </p:nvGrpSpPr>
            <p:grpSpPr>
              <a:xfrm>
                <a:off x="0" y="0"/>
                <a:ext cx="8875470" cy="6858000"/>
                <a:chOff x="0" y="0"/>
                <a:chExt cx="8875470" cy="6858000"/>
              </a:xfrm>
            </p:grpSpPr>
            <p:sp>
              <p:nvSpPr>
                <p:cNvPr id="6" name="TextBox 5">
                  <a:extLst>
                    <a:ext uri="{FF2B5EF4-FFF2-40B4-BE49-F238E27FC236}">
                      <a16:creationId xmlns:a16="http://schemas.microsoft.com/office/drawing/2014/main" id="{C76F580C-CD98-429A-9669-99302C689765}"/>
                    </a:ext>
                  </a:extLst>
                </p:cNvPr>
                <p:cNvSpPr txBox="1"/>
                <p:nvPr/>
              </p:nvSpPr>
              <p:spPr>
                <a:xfrm>
                  <a:off x="1024116" y="103514"/>
                  <a:ext cx="5342360" cy="523220"/>
                </a:xfrm>
                <a:prstGeom prst="rect">
                  <a:avLst/>
                </a:prstGeom>
                <a:noFill/>
              </p:spPr>
              <p:txBody>
                <a:bodyPr wrap="none" rtlCol="0">
                  <a:spAutoFit/>
                </a:bodyPr>
                <a:lstStyle/>
                <a:p>
                  <a:r>
                    <a:rPr lang="en-US" sz="2800" b="1" dirty="0"/>
                    <a:t>Rectangular Cell, 150 nm x 100 nm</a:t>
                  </a:r>
                </a:p>
              </p:txBody>
            </p:sp>
            <p:graphicFrame>
              <p:nvGraphicFramePr>
                <p:cNvPr id="8" name="Object 7">
                  <a:extLst>
                    <a:ext uri="{FF2B5EF4-FFF2-40B4-BE49-F238E27FC236}">
                      <a16:creationId xmlns:a16="http://schemas.microsoft.com/office/drawing/2014/main" id="{9893A76B-3D94-4E9D-B253-F37B1D9FA1A0}"/>
                    </a:ext>
                  </a:extLst>
                </p:cNvPr>
                <p:cNvGraphicFramePr>
                  <a:graphicFrameLocks noChangeAspect="1"/>
                </p:cNvGraphicFramePr>
                <p:nvPr>
                  <p:extLst>
                    <p:ext uri="{D42A27DB-BD31-4B8C-83A1-F6EECF244321}">
                      <p14:modId xmlns:p14="http://schemas.microsoft.com/office/powerpoint/2010/main" val="3824222113"/>
                    </p:ext>
                  </p:extLst>
                </p:nvPr>
              </p:nvGraphicFramePr>
              <p:xfrm>
                <a:off x="0" y="0"/>
                <a:ext cx="8875470" cy="6858000"/>
              </p:xfrm>
              <a:graphic>
                <a:graphicData uri="http://schemas.openxmlformats.org/presentationml/2006/ole">
                  <mc:AlternateContent xmlns:mc="http://schemas.openxmlformats.org/markup-compatibility/2006">
                    <mc:Choice xmlns:v="urn:schemas-microsoft-com:vml" Requires="v">
                      <p:oleObj name="Graph" r:id="rId2" imgW="4023360" imgH="3108960" progId="Origin50.Graph">
                        <p:embed/>
                      </p:oleObj>
                    </mc:Choice>
                    <mc:Fallback>
                      <p:oleObj name="Graph" r:id="rId2" imgW="4023360" imgH="3108960" progId="Origin50.Graph">
                        <p:embed/>
                        <p:pic>
                          <p:nvPicPr>
                            <p:cNvPr id="0" name=""/>
                            <p:cNvPicPr/>
                            <p:nvPr/>
                          </p:nvPicPr>
                          <p:blipFill>
                            <a:blip r:embed="rId3"/>
                            <a:stretch>
                              <a:fillRect/>
                            </a:stretch>
                          </p:blipFill>
                          <p:spPr>
                            <a:xfrm>
                              <a:off x="0" y="0"/>
                              <a:ext cx="8875470" cy="6858000"/>
                            </a:xfrm>
                            <a:prstGeom prst="rect">
                              <a:avLst/>
                            </a:prstGeom>
                          </p:spPr>
                        </p:pic>
                      </p:oleObj>
                    </mc:Fallback>
                  </mc:AlternateContent>
                </a:graphicData>
              </a:graphic>
            </p:graphicFrame>
          </p:grpSp>
          <p:pic>
            <p:nvPicPr>
              <p:cNvPr id="3" name="Picture 2">
                <a:extLst>
                  <a:ext uri="{FF2B5EF4-FFF2-40B4-BE49-F238E27FC236}">
                    <a16:creationId xmlns:a16="http://schemas.microsoft.com/office/drawing/2014/main" id="{4135E633-C538-48A3-9350-8F572A83F060}"/>
                  </a:ext>
                </a:extLst>
              </p:cNvPr>
              <p:cNvPicPr>
                <a:picLocks noChangeAspect="1"/>
              </p:cNvPicPr>
              <p:nvPr/>
            </p:nvPicPr>
            <p:blipFill rotWithShape="1">
              <a:blip r:embed="rId4">
                <a:extLst>
                  <a:ext uri="{28A0092B-C50C-407E-A947-70E740481C1C}">
                    <a14:useLocalDpi xmlns:a14="http://schemas.microsoft.com/office/drawing/2010/main" val="0"/>
                  </a:ext>
                </a:extLst>
              </a:blip>
              <a:srcRect l="42097" t="60841" r="42047" b="20518"/>
              <a:stretch/>
            </p:blipFill>
            <p:spPr>
              <a:xfrm>
                <a:off x="5150236" y="1262906"/>
                <a:ext cx="822960" cy="548640"/>
              </a:xfrm>
              <a:prstGeom prst="rect">
                <a:avLst/>
              </a:prstGeom>
            </p:spPr>
          </p:pic>
          <p:pic>
            <p:nvPicPr>
              <p:cNvPr id="5" name="Picture 4">
                <a:extLst>
                  <a:ext uri="{FF2B5EF4-FFF2-40B4-BE49-F238E27FC236}">
                    <a16:creationId xmlns:a16="http://schemas.microsoft.com/office/drawing/2014/main" id="{9B77E044-2C67-4D72-AF30-A8092E26E79F}"/>
                  </a:ext>
                </a:extLst>
              </p:cNvPr>
              <p:cNvPicPr>
                <a:picLocks noChangeAspect="1"/>
              </p:cNvPicPr>
              <p:nvPr/>
            </p:nvPicPr>
            <p:blipFill rotWithShape="1">
              <a:blip r:embed="rId5">
                <a:extLst>
                  <a:ext uri="{28A0092B-C50C-407E-A947-70E740481C1C}">
                    <a14:useLocalDpi xmlns:a14="http://schemas.microsoft.com/office/drawing/2010/main" val="0"/>
                  </a:ext>
                </a:extLst>
              </a:blip>
              <a:srcRect l="42170" t="61359" r="42635" b="20777"/>
              <a:stretch/>
            </p:blipFill>
            <p:spPr>
              <a:xfrm>
                <a:off x="5150236" y="1829302"/>
                <a:ext cx="822960" cy="548640"/>
              </a:xfrm>
              <a:prstGeom prst="rect">
                <a:avLst/>
              </a:prstGeom>
            </p:spPr>
          </p:pic>
          <p:sp>
            <p:nvSpPr>
              <p:cNvPr id="7" name="TextBox 6">
                <a:extLst>
                  <a:ext uri="{FF2B5EF4-FFF2-40B4-BE49-F238E27FC236}">
                    <a16:creationId xmlns:a16="http://schemas.microsoft.com/office/drawing/2014/main" id="{378B112F-0A90-4ED5-8701-10860F8F39D1}"/>
                  </a:ext>
                </a:extLst>
              </p:cNvPr>
              <p:cNvSpPr txBox="1"/>
              <p:nvPr/>
            </p:nvSpPr>
            <p:spPr>
              <a:xfrm>
                <a:off x="5349668" y="1265920"/>
                <a:ext cx="429926" cy="369332"/>
              </a:xfrm>
              <a:prstGeom prst="rect">
                <a:avLst/>
              </a:prstGeom>
              <a:noFill/>
            </p:spPr>
            <p:txBody>
              <a:bodyPr wrap="none" rtlCol="0">
                <a:spAutoFit/>
              </a:bodyPr>
              <a:lstStyle/>
              <a:p>
                <a:r>
                  <a:rPr lang="en-US" dirty="0"/>
                  <a:t>Co</a:t>
                </a:r>
              </a:p>
            </p:txBody>
          </p:sp>
          <p:sp>
            <p:nvSpPr>
              <p:cNvPr id="12" name="TextBox 11">
                <a:extLst>
                  <a:ext uri="{FF2B5EF4-FFF2-40B4-BE49-F238E27FC236}">
                    <a16:creationId xmlns:a16="http://schemas.microsoft.com/office/drawing/2014/main" id="{8380448F-EE9D-4ACA-BDEB-E5CE958405DD}"/>
                  </a:ext>
                </a:extLst>
              </p:cNvPr>
              <p:cNvSpPr txBox="1"/>
              <p:nvPr/>
            </p:nvSpPr>
            <p:spPr>
              <a:xfrm>
                <a:off x="5358546" y="1838680"/>
                <a:ext cx="408830" cy="369332"/>
              </a:xfrm>
              <a:prstGeom prst="rect">
                <a:avLst/>
              </a:prstGeom>
              <a:noFill/>
            </p:spPr>
            <p:txBody>
              <a:bodyPr wrap="none" rtlCol="0">
                <a:spAutoFit/>
              </a:bodyPr>
              <a:lstStyle/>
              <a:p>
                <a:r>
                  <a:rPr lang="en-US" dirty="0"/>
                  <a:t>Py</a:t>
                </a:r>
              </a:p>
            </p:txBody>
          </p:sp>
          <p:pic>
            <p:nvPicPr>
              <p:cNvPr id="14" name="Picture 13">
                <a:extLst>
                  <a:ext uri="{FF2B5EF4-FFF2-40B4-BE49-F238E27FC236}">
                    <a16:creationId xmlns:a16="http://schemas.microsoft.com/office/drawing/2014/main" id="{3BE19CE3-125F-40FE-8950-B9A10A1951FE}"/>
                  </a:ext>
                </a:extLst>
              </p:cNvPr>
              <p:cNvPicPr>
                <a:picLocks noChangeAspect="1"/>
              </p:cNvPicPr>
              <p:nvPr/>
            </p:nvPicPr>
            <p:blipFill rotWithShape="1">
              <a:blip r:embed="rId6">
                <a:extLst>
                  <a:ext uri="{28A0092B-C50C-407E-A947-70E740481C1C}">
                    <a14:useLocalDpi xmlns:a14="http://schemas.microsoft.com/office/drawing/2010/main" val="0"/>
                  </a:ext>
                </a:extLst>
              </a:blip>
              <a:srcRect l="42212" t="60841" r="42153" b="20777"/>
              <a:stretch/>
            </p:blipFill>
            <p:spPr>
              <a:xfrm>
                <a:off x="3005495" y="730248"/>
                <a:ext cx="822960" cy="548640"/>
              </a:xfrm>
              <a:prstGeom prst="rect">
                <a:avLst/>
              </a:prstGeom>
            </p:spPr>
          </p:pic>
          <p:pic>
            <p:nvPicPr>
              <p:cNvPr id="16" name="Picture 15">
                <a:extLst>
                  <a:ext uri="{FF2B5EF4-FFF2-40B4-BE49-F238E27FC236}">
                    <a16:creationId xmlns:a16="http://schemas.microsoft.com/office/drawing/2014/main" id="{60CE8661-C1E4-4885-9031-BFE17E61CFEF}"/>
                  </a:ext>
                </a:extLst>
              </p:cNvPr>
              <p:cNvPicPr>
                <a:picLocks noChangeAspect="1"/>
              </p:cNvPicPr>
              <p:nvPr/>
            </p:nvPicPr>
            <p:blipFill rotWithShape="1">
              <a:blip r:embed="rId7">
                <a:extLst>
                  <a:ext uri="{28A0092B-C50C-407E-A947-70E740481C1C}">
                    <a14:useLocalDpi xmlns:a14="http://schemas.microsoft.com/office/drawing/2010/main" val="0"/>
                  </a:ext>
                </a:extLst>
              </a:blip>
              <a:srcRect l="42180" t="61365" r="42414" b="20524"/>
              <a:stretch/>
            </p:blipFill>
            <p:spPr>
              <a:xfrm>
                <a:off x="3005495" y="1298786"/>
                <a:ext cx="822960" cy="548640"/>
              </a:xfrm>
              <a:prstGeom prst="rect">
                <a:avLst/>
              </a:prstGeom>
            </p:spPr>
          </p:pic>
          <p:sp>
            <p:nvSpPr>
              <p:cNvPr id="18" name="TextBox 17">
                <a:extLst>
                  <a:ext uri="{FF2B5EF4-FFF2-40B4-BE49-F238E27FC236}">
                    <a16:creationId xmlns:a16="http://schemas.microsoft.com/office/drawing/2014/main" id="{E1FF43BF-E6C1-43BF-B8B9-6C5E81345571}"/>
                  </a:ext>
                </a:extLst>
              </p:cNvPr>
              <p:cNvSpPr txBox="1"/>
              <p:nvPr/>
            </p:nvSpPr>
            <p:spPr>
              <a:xfrm>
                <a:off x="3211624" y="734736"/>
                <a:ext cx="429926" cy="369332"/>
              </a:xfrm>
              <a:prstGeom prst="rect">
                <a:avLst/>
              </a:prstGeom>
              <a:noFill/>
            </p:spPr>
            <p:txBody>
              <a:bodyPr wrap="none" rtlCol="0">
                <a:spAutoFit/>
              </a:bodyPr>
              <a:lstStyle/>
              <a:p>
                <a:r>
                  <a:rPr lang="en-US" dirty="0">
                    <a:solidFill>
                      <a:schemeClr val="bg1"/>
                    </a:solidFill>
                  </a:rPr>
                  <a:t>Co</a:t>
                </a:r>
              </a:p>
            </p:txBody>
          </p:sp>
          <p:sp>
            <p:nvSpPr>
              <p:cNvPr id="20" name="TextBox 19">
                <a:extLst>
                  <a:ext uri="{FF2B5EF4-FFF2-40B4-BE49-F238E27FC236}">
                    <a16:creationId xmlns:a16="http://schemas.microsoft.com/office/drawing/2014/main" id="{5841361C-B397-4EC6-98C5-8C7B6636DE37}"/>
                  </a:ext>
                </a:extLst>
              </p:cNvPr>
              <p:cNvSpPr txBox="1"/>
              <p:nvPr/>
            </p:nvSpPr>
            <p:spPr>
              <a:xfrm>
                <a:off x="3220502" y="1307496"/>
                <a:ext cx="408830" cy="369332"/>
              </a:xfrm>
              <a:prstGeom prst="rect">
                <a:avLst/>
              </a:prstGeom>
              <a:noFill/>
            </p:spPr>
            <p:txBody>
              <a:bodyPr wrap="none" rtlCol="0">
                <a:spAutoFit/>
              </a:bodyPr>
              <a:lstStyle/>
              <a:p>
                <a:r>
                  <a:rPr lang="en-US" dirty="0">
                    <a:solidFill>
                      <a:schemeClr val="bg1"/>
                    </a:solidFill>
                  </a:rPr>
                  <a:t>Py</a:t>
                </a:r>
              </a:p>
            </p:txBody>
          </p:sp>
          <p:pic>
            <p:nvPicPr>
              <p:cNvPr id="22" name="Picture 21">
                <a:extLst>
                  <a:ext uri="{FF2B5EF4-FFF2-40B4-BE49-F238E27FC236}">
                    <a16:creationId xmlns:a16="http://schemas.microsoft.com/office/drawing/2014/main" id="{246DE3CC-7299-49CF-A315-961F0A3DF7B3}"/>
                  </a:ext>
                </a:extLst>
              </p:cNvPr>
              <p:cNvPicPr>
                <a:picLocks noChangeAspect="1"/>
              </p:cNvPicPr>
              <p:nvPr/>
            </p:nvPicPr>
            <p:blipFill rotWithShape="1">
              <a:blip r:embed="rId8">
                <a:extLst>
                  <a:ext uri="{28A0092B-C50C-407E-A947-70E740481C1C}">
                    <a14:useLocalDpi xmlns:a14="http://schemas.microsoft.com/office/drawing/2010/main" val="0"/>
                  </a:ext>
                </a:extLst>
              </a:blip>
              <a:srcRect l="42180" t="61041" r="42194" b="20588"/>
              <a:stretch/>
            </p:blipFill>
            <p:spPr>
              <a:xfrm>
                <a:off x="2141617" y="730248"/>
                <a:ext cx="822960" cy="548640"/>
              </a:xfrm>
              <a:prstGeom prst="rect">
                <a:avLst/>
              </a:prstGeom>
            </p:spPr>
          </p:pic>
          <p:pic>
            <p:nvPicPr>
              <p:cNvPr id="24" name="Picture 23">
                <a:extLst>
                  <a:ext uri="{FF2B5EF4-FFF2-40B4-BE49-F238E27FC236}">
                    <a16:creationId xmlns:a16="http://schemas.microsoft.com/office/drawing/2014/main" id="{FC5C1EF5-2174-407B-B808-1EBF168A58D6}"/>
                  </a:ext>
                </a:extLst>
              </p:cNvPr>
              <p:cNvPicPr>
                <a:picLocks noChangeAspect="1"/>
              </p:cNvPicPr>
              <p:nvPr/>
            </p:nvPicPr>
            <p:blipFill rotWithShape="1">
              <a:blip r:embed="rId9">
                <a:extLst>
                  <a:ext uri="{28A0092B-C50C-407E-A947-70E740481C1C}">
                    <a14:useLocalDpi xmlns:a14="http://schemas.microsoft.com/office/drawing/2010/main" val="0"/>
                  </a:ext>
                </a:extLst>
              </a:blip>
              <a:srcRect l="42249" t="61230" r="42115" b="20388"/>
              <a:stretch/>
            </p:blipFill>
            <p:spPr>
              <a:xfrm>
                <a:off x="2137178" y="1299131"/>
                <a:ext cx="822960" cy="548640"/>
              </a:xfrm>
              <a:prstGeom prst="rect">
                <a:avLst/>
              </a:prstGeom>
            </p:spPr>
          </p:pic>
          <p:sp>
            <p:nvSpPr>
              <p:cNvPr id="26" name="TextBox 25">
                <a:extLst>
                  <a:ext uri="{FF2B5EF4-FFF2-40B4-BE49-F238E27FC236}">
                    <a16:creationId xmlns:a16="http://schemas.microsoft.com/office/drawing/2014/main" id="{A2171F0D-E70D-4A80-85C9-D67DBAF897F5}"/>
                  </a:ext>
                </a:extLst>
              </p:cNvPr>
              <p:cNvSpPr txBox="1"/>
              <p:nvPr/>
            </p:nvSpPr>
            <p:spPr>
              <a:xfrm>
                <a:off x="2341607" y="734738"/>
                <a:ext cx="429926" cy="369332"/>
              </a:xfrm>
              <a:prstGeom prst="rect">
                <a:avLst/>
              </a:prstGeom>
              <a:noFill/>
            </p:spPr>
            <p:txBody>
              <a:bodyPr wrap="none" rtlCol="0">
                <a:spAutoFit/>
              </a:bodyPr>
              <a:lstStyle/>
              <a:p>
                <a:r>
                  <a:rPr lang="en-US" dirty="0"/>
                  <a:t>Co</a:t>
                </a:r>
              </a:p>
            </p:txBody>
          </p:sp>
          <p:sp>
            <p:nvSpPr>
              <p:cNvPr id="28" name="TextBox 27">
                <a:extLst>
                  <a:ext uri="{FF2B5EF4-FFF2-40B4-BE49-F238E27FC236}">
                    <a16:creationId xmlns:a16="http://schemas.microsoft.com/office/drawing/2014/main" id="{60967901-212E-44C7-93B7-55E5F4B2469B}"/>
                  </a:ext>
                </a:extLst>
              </p:cNvPr>
              <p:cNvSpPr txBox="1"/>
              <p:nvPr/>
            </p:nvSpPr>
            <p:spPr>
              <a:xfrm>
                <a:off x="2350485" y="1307498"/>
                <a:ext cx="408830" cy="369332"/>
              </a:xfrm>
              <a:prstGeom prst="rect">
                <a:avLst/>
              </a:prstGeom>
              <a:noFill/>
            </p:spPr>
            <p:txBody>
              <a:bodyPr wrap="none" rtlCol="0">
                <a:spAutoFit/>
              </a:bodyPr>
              <a:lstStyle/>
              <a:p>
                <a:r>
                  <a:rPr lang="en-US" dirty="0"/>
                  <a:t>Py</a:t>
                </a:r>
              </a:p>
            </p:txBody>
          </p:sp>
          <p:pic>
            <p:nvPicPr>
              <p:cNvPr id="30" name="Picture 29">
                <a:extLst>
                  <a:ext uri="{FF2B5EF4-FFF2-40B4-BE49-F238E27FC236}">
                    <a16:creationId xmlns:a16="http://schemas.microsoft.com/office/drawing/2014/main" id="{08E2EEBE-B37D-4DC1-B7F7-362A60518C70}"/>
                  </a:ext>
                </a:extLst>
              </p:cNvPr>
              <p:cNvPicPr>
                <a:picLocks noChangeAspect="1"/>
              </p:cNvPicPr>
              <p:nvPr/>
            </p:nvPicPr>
            <p:blipFill rotWithShape="1">
              <a:blip r:embed="rId10">
                <a:extLst>
                  <a:ext uri="{28A0092B-C50C-407E-A947-70E740481C1C}">
                    <a14:useLocalDpi xmlns:a14="http://schemas.microsoft.com/office/drawing/2010/main" val="0"/>
                  </a:ext>
                </a:extLst>
              </a:blip>
              <a:srcRect l="42180" t="60933" r="42121" b="20610"/>
              <a:stretch/>
            </p:blipFill>
            <p:spPr>
              <a:xfrm>
                <a:off x="1267152" y="1294334"/>
                <a:ext cx="822960" cy="548640"/>
              </a:xfrm>
              <a:prstGeom prst="rect">
                <a:avLst/>
              </a:prstGeom>
            </p:spPr>
          </p:pic>
          <p:pic>
            <p:nvPicPr>
              <p:cNvPr id="32" name="Picture 31">
                <a:extLst>
                  <a:ext uri="{FF2B5EF4-FFF2-40B4-BE49-F238E27FC236}">
                    <a16:creationId xmlns:a16="http://schemas.microsoft.com/office/drawing/2014/main" id="{C211987C-2978-46B5-89F5-5263DB2EE78B}"/>
                  </a:ext>
                </a:extLst>
              </p:cNvPr>
              <p:cNvPicPr>
                <a:picLocks noChangeAspect="1"/>
              </p:cNvPicPr>
              <p:nvPr/>
            </p:nvPicPr>
            <p:blipFill rotWithShape="1">
              <a:blip r:embed="rId11">
                <a:extLst>
                  <a:ext uri="{28A0092B-C50C-407E-A947-70E740481C1C}">
                    <a14:useLocalDpi xmlns:a14="http://schemas.microsoft.com/office/drawing/2010/main" val="0"/>
                  </a:ext>
                </a:extLst>
              </a:blip>
              <a:srcRect l="42179" t="61085" r="42047" b="20372"/>
              <a:stretch/>
            </p:blipFill>
            <p:spPr>
              <a:xfrm>
                <a:off x="1267152" y="1862600"/>
                <a:ext cx="822960" cy="548640"/>
              </a:xfrm>
              <a:prstGeom prst="rect">
                <a:avLst/>
              </a:prstGeom>
            </p:spPr>
          </p:pic>
          <p:sp>
            <p:nvSpPr>
              <p:cNvPr id="34" name="TextBox 33">
                <a:extLst>
                  <a:ext uri="{FF2B5EF4-FFF2-40B4-BE49-F238E27FC236}">
                    <a16:creationId xmlns:a16="http://schemas.microsoft.com/office/drawing/2014/main" id="{020682D0-B74A-4285-BF15-682120AFF28F}"/>
                  </a:ext>
                </a:extLst>
              </p:cNvPr>
              <p:cNvSpPr txBox="1"/>
              <p:nvPr/>
            </p:nvSpPr>
            <p:spPr>
              <a:xfrm>
                <a:off x="1471586" y="1302906"/>
                <a:ext cx="429926" cy="369332"/>
              </a:xfrm>
              <a:prstGeom prst="rect">
                <a:avLst/>
              </a:prstGeom>
              <a:noFill/>
            </p:spPr>
            <p:txBody>
              <a:bodyPr wrap="none" rtlCol="0">
                <a:spAutoFit/>
              </a:bodyPr>
              <a:lstStyle/>
              <a:p>
                <a:r>
                  <a:rPr lang="en-US" dirty="0"/>
                  <a:t>Co</a:t>
                </a:r>
              </a:p>
            </p:txBody>
          </p:sp>
          <p:sp>
            <p:nvSpPr>
              <p:cNvPr id="36" name="TextBox 35">
                <a:extLst>
                  <a:ext uri="{FF2B5EF4-FFF2-40B4-BE49-F238E27FC236}">
                    <a16:creationId xmlns:a16="http://schemas.microsoft.com/office/drawing/2014/main" id="{E109A611-9863-4004-A773-F8BE069FBE7B}"/>
                  </a:ext>
                </a:extLst>
              </p:cNvPr>
              <p:cNvSpPr txBox="1"/>
              <p:nvPr/>
            </p:nvSpPr>
            <p:spPr>
              <a:xfrm>
                <a:off x="1480464" y="1875666"/>
                <a:ext cx="408830" cy="369332"/>
              </a:xfrm>
              <a:prstGeom prst="rect">
                <a:avLst/>
              </a:prstGeom>
              <a:noFill/>
            </p:spPr>
            <p:txBody>
              <a:bodyPr wrap="none" rtlCol="0">
                <a:spAutoFit/>
              </a:bodyPr>
              <a:lstStyle/>
              <a:p>
                <a:r>
                  <a:rPr lang="en-US" dirty="0"/>
                  <a:t>Py</a:t>
                </a:r>
              </a:p>
            </p:txBody>
          </p:sp>
          <p:pic>
            <p:nvPicPr>
              <p:cNvPr id="38" name="Picture 37">
                <a:extLst>
                  <a:ext uri="{FF2B5EF4-FFF2-40B4-BE49-F238E27FC236}">
                    <a16:creationId xmlns:a16="http://schemas.microsoft.com/office/drawing/2014/main" id="{E1C2CBDE-3FFE-4BEA-B3FB-654DF9CB41DB}"/>
                  </a:ext>
                </a:extLst>
              </p:cNvPr>
              <p:cNvPicPr>
                <a:picLocks noChangeAspect="1"/>
              </p:cNvPicPr>
              <p:nvPr/>
            </p:nvPicPr>
            <p:blipFill rotWithShape="1">
              <a:blip r:embed="rId12">
                <a:extLst>
                  <a:ext uri="{28A0092B-C50C-407E-A947-70E740481C1C}">
                    <a14:useLocalDpi xmlns:a14="http://schemas.microsoft.com/office/drawing/2010/main" val="0"/>
                  </a:ext>
                </a:extLst>
              </a:blip>
              <a:srcRect l="42180" t="60955" r="42047" b="20502"/>
              <a:stretch/>
            </p:blipFill>
            <p:spPr>
              <a:xfrm>
                <a:off x="1267152" y="2510574"/>
                <a:ext cx="822960" cy="548640"/>
              </a:xfrm>
              <a:prstGeom prst="rect">
                <a:avLst/>
              </a:prstGeom>
            </p:spPr>
          </p:pic>
          <p:pic>
            <p:nvPicPr>
              <p:cNvPr id="40" name="Picture 39">
                <a:extLst>
                  <a:ext uri="{FF2B5EF4-FFF2-40B4-BE49-F238E27FC236}">
                    <a16:creationId xmlns:a16="http://schemas.microsoft.com/office/drawing/2014/main" id="{1411349B-532E-4161-8473-DE7EF3B8B69E}"/>
                  </a:ext>
                </a:extLst>
              </p:cNvPr>
              <p:cNvPicPr>
                <a:picLocks noChangeAspect="1"/>
              </p:cNvPicPr>
              <p:nvPr/>
            </p:nvPicPr>
            <p:blipFill rotWithShape="1">
              <a:blip r:embed="rId13">
                <a:extLst>
                  <a:ext uri="{28A0092B-C50C-407E-A947-70E740481C1C}">
                    <a14:useLocalDpi xmlns:a14="http://schemas.microsoft.com/office/drawing/2010/main" val="0"/>
                  </a:ext>
                </a:extLst>
              </a:blip>
              <a:srcRect l="42180" t="61149" r="42047" b="20308"/>
              <a:stretch/>
            </p:blipFill>
            <p:spPr>
              <a:xfrm>
                <a:off x="1267152" y="3073656"/>
                <a:ext cx="822960" cy="548640"/>
              </a:xfrm>
              <a:prstGeom prst="rect">
                <a:avLst/>
              </a:prstGeom>
            </p:spPr>
          </p:pic>
          <p:sp>
            <p:nvSpPr>
              <p:cNvPr id="50" name="TextBox 49">
                <a:extLst>
                  <a:ext uri="{FF2B5EF4-FFF2-40B4-BE49-F238E27FC236}">
                    <a16:creationId xmlns:a16="http://schemas.microsoft.com/office/drawing/2014/main" id="{C9F85EC5-D49B-4315-A1D1-9115686D71B2}"/>
                  </a:ext>
                </a:extLst>
              </p:cNvPr>
              <p:cNvSpPr txBox="1"/>
              <p:nvPr/>
            </p:nvSpPr>
            <p:spPr>
              <a:xfrm>
                <a:off x="1468064" y="2515736"/>
                <a:ext cx="429926" cy="369332"/>
              </a:xfrm>
              <a:prstGeom prst="rect">
                <a:avLst/>
              </a:prstGeom>
              <a:noFill/>
            </p:spPr>
            <p:txBody>
              <a:bodyPr wrap="none" rtlCol="0">
                <a:spAutoFit/>
              </a:bodyPr>
              <a:lstStyle/>
              <a:p>
                <a:r>
                  <a:rPr lang="en-US" dirty="0"/>
                  <a:t>Co</a:t>
                </a:r>
              </a:p>
            </p:txBody>
          </p:sp>
          <p:sp>
            <p:nvSpPr>
              <p:cNvPr id="52" name="TextBox 51">
                <a:extLst>
                  <a:ext uri="{FF2B5EF4-FFF2-40B4-BE49-F238E27FC236}">
                    <a16:creationId xmlns:a16="http://schemas.microsoft.com/office/drawing/2014/main" id="{3B09DDBD-DE27-4C9F-A47C-BEAD22F047A0}"/>
                  </a:ext>
                </a:extLst>
              </p:cNvPr>
              <p:cNvSpPr txBox="1"/>
              <p:nvPr/>
            </p:nvSpPr>
            <p:spPr>
              <a:xfrm>
                <a:off x="1476942" y="3088496"/>
                <a:ext cx="408830" cy="369332"/>
              </a:xfrm>
              <a:prstGeom prst="rect">
                <a:avLst/>
              </a:prstGeom>
              <a:noFill/>
            </p:spPr>
            <p:txBody>
              <a:bodyPr wrap="none" rtlCol="0">
                <a:spAutoFit/>
              </a:bodyPr>
              <a:lstStyle/>
              <a:p>
                <a:r>
                  <a:rPr lang="en-US" dirty="0"/>
                  <a:t>Py</a:t>
                </a:r>
              </a:p>
            </p:txBody>
          </p:sp>
          <p:pic>
            <p:nvPicPr>
              <p:cNvPr id="54" name="Picture 53">
                <a:extLst>
                  <a:ext uri="{FF2B5EF4-FFF2-40B4-BE49-F238E27FC236}">
                    <a16:creationId xmlns:a16="http://schemas.microsoft.com/office/drawing/2014/main" id="{5DFEABC4-3B9C-4CD2-83BE-6D2A4BB8F129}"/>
                  </a:ext>
                </a:extLst>
              </p:cNvPr>
              <p:cNvPicPr>
                <a:picLocks noChangeAspect="1"/>
              </p:cNvPicPr>
              <p:nvPr/>
            </p:nvPicPr>
            <p:blipFill rotWithShape="1">
              <a:blip r:embed="rId14">
                <a:extLst>
                  <a:ext uri="{28A0092B-C50C-407E-A947-70E740481C1C}">
                    <a14:useLocalDpi xmlns:a14="http://schemas.microsoft.com/office/drawing/2010/main" val="0"/>
                  </a:ext>
                </a:extLst>
              </a:blip>
              <a:srcRect l="42180" t="60976" r="42194" b="20653"/>
              <a:stretch/>
            </p:blipFill>
            <p:spPr>
              <a:xfrm>
                <a:off x="3679051" y="3343755"/>
                <a:ext cx="822960" cy="548640"/>
              </a:xfrm>
              <a:prstGeom prst="rect">
                <a:avLst/>
              </a:prstGeom>
            </p:spPr>
          </p:pic>
          <p:pic>
            <p:nvPicPr>
              <p:cNvPr id="56" name="Picture 55">
                <a:extLst>
                  <a:ext uri="{FF2B5EF4-FFF2-40B4-BE49-F238E27FC236}">
                    <a16:creationId xmlns:a16="http://schemas.microsoft.com/office/drawing/2014/main" id="{B0EF966E-1BA9-4E94-B3AE-83F0D9143CAA}"/>
                  </a:ext>
                </a:extLst>
              </p:cNvPr>
              <p:cNvPicPr>
                <a:picLocks noChangeAspect="1"/>
              </p:cNvPicPr>
              <p:nvPr/>
            </p:nvPicPr>
            <p:blipFill rotWithShape="1">
              <a:blip r:embed="rId15">
                <a:extLst>
                  <a:ext uri="{28A0092B-C50C-407E-A947-70E740481C1C}">
                    <a14:useLocalDpi xmlns:a14="http://schemas.microsoft.com/office/drawing/2010/main" val="0"/>
                  </a:ext>
                </a:extLst>
              </a:blip>
              <a:srcRect l="42180" t="61236" r="42194" b="20394"/>
              <a:stretch/>
            </p:blipFill>
            <p:spPr>
              <a:xfrm>
                <a:off x="3679051" y="3910151"/>
                <a:ext cx="822960" cy="548640"/>
              </a:xfrm>
              <a:prstGeom prst="rect">
                <a:avLst/>
              </a:prstGeom>
            </p:spPr>
          </p:pic>
          <p:sp>
            <p:nvSpPr>
              <p:cNvPr id="58" name="TextBox 57">
                <a:extLst>
                  <a:ext uri="{FF2B5EF4-FFF2-40B4-BE49-F238E27FC236}">
                    <a16:creationId xmlns:a16="http://schemas.microsoft.com/office/drawing/2014/main" id="{9A1A4D3C-BB85-4018-9FEE-D68DE0A3991E}"/>
                  </a:ext>
                </a:extLst>
              </p:cNvPr>
              <p:cNvSpPr txBox="1"/>
              <p:nvPr/>
            </p:nvSpPr>
            <p:spPr>
              <a:xfrm>
                <a:off x="3877455" y="3344770"/>
                <a:ext cx="429926" cy="369332"/>
              </a:xfrm>
              <a:prstGeom prst="rect">
                <a:avLst/>
              </a:prstGeom>
              <a:noFill/>
            </p:spPr>
            <p:txBody>
              <a:bodyPr wrap="none" rtlCol="0">
                <a:spAutoFit/>
              </a:bodyPr>
              <a:lstStyle/>
              <a:p>
                <a:r>
                  <a:rPr lang="en-US" dirty="0"/>
                  <a:t>Co</a:t>
                </a:r>
              </a:p>
            </p:txBody>
          </p:sp>
          <p:sp>
            <p:nvSpPr>
              <p:cNvPr id="60" name="TextBox 59">
                <a:extLst>
                  <a:ext uri="{FF2B5EF4-FFF2-40B4-BE49-F238E27FC236}">
                    <a16:creationId xmlns:a16="http://schemas.microsoft.com/office/drawing/2014/main" id="{D44DAFC9-715E-4BEF-AED5-251579371CA6}"/>
                  </a:ext>
                </a:extLst>
              </p:cNvPr>
              <p:cNvSpPr txBox="1"/>
              <p:nvPr/>
            </p:nvSpPr>
            <p:spPr>
              <a:xfrm>
                <a:off x="3886333" y="3917530"/>
                <a:ext cx="408830" cy="369332"/>
              </a:xfrm>
              <a:prstGeom prst="rect">
                <a:avLst/>
              </a:prstGeom>
              <a:noFill/>
            </p:spPr>
            <p:txBody>
              <a:bodyPr wrap="none" rtlCol="0">
                <a:spAutoFit/>
              </a:bodyPr>
              <a:lstStyle/>
              <a:p>
                <a:r>
                  <a:rPr lang="en-US" dirty="0"/>
                  <a:t>Py</a:t>
                </a:r>
              </a:p>
            </p:txBody>
          </p:sp>
          <p:cxnSp>
            <p:nvCxnSpPr>
              <p:cNvPr id="62" name="Straight Arrow Connector 61">
                <a:extLst>
                  <a:ext uri="{FF2B5EF4-FFF2-40B4-BE49-F238E27FC236}">
                    <a16:creationId xmlns:a16="http://schemas.microsoft.com/office/drawing/2014/main" id="{87A3C89E-5282-4151-8F03-9FCF52EEEC77}"/>
                  </a:ext>
                </a:extLst>
              </p:cNvPr>
              <p:cNvCxnSpPr>
                <a:cxnSpLocks/>
              </p:cNvCxnSpPr>
              <p:nvPr/>
            </p:nvCxnSpPr>
            <p:spPr>
              <a:xfrm flipV="1">
                <a:off x="5349668" y="985421"/>
                <a:ext cx="0" cy="271844"/>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0218180-D28E-4258-BB2E-FEDF4DAC86D0}"/>
                  </a:ext>
                </a:extLst>
              </p:cNvPr>
              <p:cNvCxnSpPr>
                <a:cxnSpLocks/>
              </p:cNvCxnSpPr>
              <p:nvPr/>
            </p:nvCxnSpPr>
            <p:spPr>
              <a:xfrm>
                <a:off x="3815306" y="992414"/>
                <a:ext cx="71027" cy="642838"/>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7CEAC43-BFCC-4E78-AA39-90A4E2239E47}"/>
                  </a:ext>
                </a:extLst>
              </p:cNvPr>
              <p:cNvCxnSpPr>
                <a:cxnSpLocks/>
              </p:cNvCxnSpPr>
              <p:nvPr/>
            </p:nvCxnSpPr>
            <p:spPr>
              <a:xfrm>
                <a:off x="2874350" y="1847426"/>
                <a:ext cx="1011983" cy="25658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5B13B14-E289-4966-A44E-569B76BC9A19}"/>
                  </a:ext>
                </a:extLst>
              </p:cNvPr>
              <p:cNvCxnSpPr>
                <a:cxnSpLocks/>
              </p:cNvCxnSpPr>
              <p:nvPr/>
            </p:nvCxnSpPr>
            <p:spPr>
              <a:xfrm>
                <a:off x="2066406" y="2146512"/>
                <a:ext cx="893732" cy="264728"/>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342603C-DCD1-4D16-9C43-3C53ED812192}"/>
                  </a:ext>
                </a:extLst>
              </p:cNvPr>
              <p:cNvCxnSpPr>
                <a:cxnSpLocks/>
              </p:cNvCxnSpPr>
              <p:nvPr/>
            </p:nvCxnSpPr>
            <p:spPr>
              <a:xfrm>
                <a:off x="2075283" y="2803460"/>
                <a:ext cx="799067" cy="1289146"/>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E550687-1A43-4255-8E14-D97AA8EEA54D}"/>
                  </a:ext>
                </a:extLst>
              </p:cNvPr>
              <p:cNvCxnSpPr>
                <a:cxnSpLocks/>
              </p:cNvCxnSpPr>
              <p:nvPr/>
            </p:nvCxnSpPr>
            <p:spPr>
              <a:xfrm flipH="1">
                <a:off x="1988598" y="4188380"/>
                <a:ext cx="1693546"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E7D56209-3F62-4EBF-8BAC-C9959A01EBC7}"/>
                  </a:ext>
                </a:extLst>
              </p:cNvPr>
              <p:cNvPicPr>
                <a:picLocks noChangeAspect="1"/>
              </p:cNvPicPr>
              <p:nvPr/>
            </p:nvPicPr>
            <p:blipFill rotWithShape="1">
              <a:blip r:embed="rId16">
                <a:extLst>
                  <a:ext uri="{28A0092B-C50C-407E-A947-70E740481C1C}">
                    <a14:useLocalDpi xmlns:a14="http://schemas.microsoft.com/office/drawing/2010/main" val="0"/>
                  </a:ext>
                </a:extLst>
              </a:blip>
              <a:srcRect l="42200" t="61073" r="42141" b="20517"/>
              <a:stretch/>
            </p:blipFill>
            <p:spPr>
              <a:xfrm>
                <a:off x="5150236" y="2510574"/>
                <a:ext cx="822960" cy="548640"/>
              </a:xfrm>
              <a:prstGeom prst="rect">
                <a:avLst/>
              </a:prstGeom>
            </p:spPr>
          </p:pic>
          <p:pic>
            <p:nvPicPr>
              <p:cNvPr id="81" name="Picture 80">
                <a:extLst>
                  <a:ext uri="{FF2B5EF4-FFF2-40B4-BE49-F238E27FC236}">
                    <a16:creationId xmlns:a16="http://schemas.microsoft.com/office/drawing/2014/main" id="{F4FA40DE-F55B-44D6-B5C6-B17ABBBBC9BC}"/>
                  </a:ext>
                </a:extLst>
              </p:cNvPr>
              <p:cNvPicPr>
                <a:picLocks noChangeAspect="1"/>
              </p:cNvPicPr>
              <p:nvPr/>
            </p:nvPicPr>
            <p:blipFill rotWithShape="1">
              <a:blip r:embed="rId17">
                <a:extLst>
                  <a:ext uri="{28A0092B-C50C-407E-A947-70E740481C1C}">
                    <a14:useLocalDpi xmlns:a14="http://schemas.microsoft.com/office/drawing/2010/main" val="0"/>
                  </a:ext>
                </a:extLst>
              </a:blip>
              <a:srcRect l="42255" t="61073" r="42196" b="20647"/>
              <a:stretch/>
            </p:blipFill>
            <p:spPr>
              <a:xfrm>
                <a:off x="5150236" y="3088496"/>
                <a:ext cx="822960" cy="548640"/>
              </a:xfrm>
              <a:prstGeom prst="rect">
                <a:avLst/>
              </a:prstGeom>
            </p:spPr>
          </p:pic>
          <p:cxnSp>
            <p:nvCxnSpPr>
              <p:cNvPr id="82" name="Straight Arrow Connector 81">
                <a:extLst>
                  <a:ext uri="{FF2B5EF4-FFF2-40B4-BE49-F238E27FC236}">
                    <a16:creationId xmlns:a16="http://schemas.microsoft.com/office/drawing/2014/main" id="{E8EA47F7-A35C-4DFB-A119-80CD6E2B9817}"/>
                  </a:ext>
                </a:extLst>
              </p:cNvPr>
              <p:cNvCxnSpPr>
                <a:cxnSpLocks/>
              </p:cNvCxnSpPr>
              <p:nvPr/>
            </p:nvCxnSpPr>
            <p:spPr>
              <a:xfrm flipH="1">
                <a:off x="3986074" y="2803458"/>
                <a:ext cx="1160886" cy="17943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5E329FC-4E4F-4DC3-B4D2-565735F40536}"/>
                  </a:ext>
                </a:extLst>
              </p:cNvPr>
              <p:cNvSpPr txBox="1"/>
              <p:nvPr/>
            </p:nvSpPr>
            <p:spPr>
              <a:xfrm>
                <a:off x="5351149" y="2519150"/>
                <a:ext cx="429926" cy="369332"/>
              </a:xfrm>
              <a:prstGeom prst="rect">
                <a:avLst/>
              </a:prstGeom>
              <a:noFill/>
            </p:spPr>
            <p:txBody>
              <a:bodyPr wrap="none" rtlCol="0">
                <a:spAutoFit/>
              </a:bodyPr>
              <a:lstStyle/>
              <a:p>
                <a:r>
                  <a:rPr lang="en-US" dirty="0"/>
                  <a:t>Co</a:t>
                </a:r>
              </a:p>
            </p:txBody>
          </p:sp>
          <p:sp>
            <p:nvSpPr>
              <p:cNvPr id="87" name="TextBox 86">
                <a:extLst>
                  <a:ext uri="{FF2B5EF4-FFF2-40B4-BE49-F238E27FC236}">
                    <a16:creationId xmlns:a16="http://schemas.microsoft.com/office/drawing/2014/main" id="{190EC6A1-C31C-444F-98F6-F09B0B4F7F02}"/>
                  </a:ext>
                </a:extLst>
              </p:cNvPr>
              <p:cNvSpPr txBox="1"/>
              <p:nvPr/>
            </p:nvSpPr>
            <p:spPr>
              <a:xfrm>
                <a:off x="5360027" y="3091910"/>
                <a:ext cx="408830" cy="369332"/>
              </a:xfrm>
              <a:prstGeom prst="rect">
                <a:avLst/>
              </a:prstGeom>
              <a:noFill/>
            </p:spPr>
            <p:txBody>
              <a:bodyPr wrap="none" rtlCol="0">
                <a:spAutoFit/>
              </a:bodyPr>
              <a:lstStyle/>
              <a:p>
                <a:r>
                  <a:rPr lang="en-US" dirty="0"/>
                  <a:t>Py</a:t>
                </a:r>
              </a:p>
            </p:txBody>
          </p:sp>
        </p:grpSp>
        <p:sp>
          <p:nvSpPr>
            <p:cNvPr id="2" name="TextBox 1">
              <a:extLst>
                <a:ext uri="{FF2B5EF4-FFF2-40B4-BE49-F238E27FC236}">
                  <a16:creationId xmlns:a16="http://schemas.microsoft.com/office/drawing/2014/main" id="{898363B8-DAAA-4C25-9ADF-8F6D771C8F13}"/>
                </a:ext>
              </a:extLst>
            </p:cNvPr>
            <p:cNvSpPr txBox="1"/>
            <p:nvPr/>
          </p:nvSpPr>
          <p:spPr>
            <a:xfrm>
              <a:off x="5184871" y="628047"/>
              <a:ext cx="340158" cy="461665"/>
            </a:xfrm>
            <a:prstGeom prst="rect">
              <a:avLst/>
            </a:prstGeom>
            <a:noFill/>
          </p:spPr>
          <p:txBody>
            <a:bodyPr wrap="none" rtlCol="0">
              <a:spAutoFit/>
            </a:bodyPr>
            <a:lstStyle/>
            <a:p>
              <a:r>
                <a:rPr lang="en-US" sz="2400" dirty="0"/>
                <a:t>1</a:t>
              </a:r>
            </a:p>
          </p:txBody>
        </p:sp>
        <p:sp>
          <p:nvSpPr>
            <p:cNvPr id="4" name="TextBox 3">
              <a:extLst>
                <a:ext uri="{FF2B5EF4-FFF2-40B4-BE49-F238E27FC236}">
                  <a16:creationId xmlns:a16="http://schemas.microsoft.com/office/drawing/2014/main" id="{CFCEA17B-4423-4E58-9674-3BE4F957D212}"/>
                </a:ext>
              </a:extLst>
            </p:cNvPr>
            <p:cNvSpPr txBox="1"/>
            <p:nvPr/>
          </p:nvSpPr>
          <p:spPr>
            <a:xfrm>
              <a:off x="3881027" y="1437610"/>
              <a:ext cx="340158" cy="461665"/>
            </a:xfrm>
            <a:prstGeom prst="rect">
              <a:avLst/>
            </a:prstGeom>
            <a:noFill/>
          </p:spPr>
          <p:txBody>
            <a:bodyPr wrap="none" rtlCol="0">
              <a:spAutoFit/>
            </a:bodyPr>
            <a:lstStyle/>
            <a:p>
              <a:r>
                <a:rPr lang="en-US" sz="2400" dirty="0"/>
                <a:t>2</a:t>
              </a:r>
            </a:p>
          </p:txBody>
        </p:sp>
        <p:sp>
          <p:nvSpPr>
            <p:cNvPr id="9" name="TextBox 8">
              <a:extLst>
                <a:ext uri="{FF2B5EF4-FFF2-40B4-BE49-F238E27FC236}">
                  <a16:creationId xmlns:a16="http://schemas.microsoft.com/office/drawing/2014/main" id="{036EAB0D-5E1C-41AE-9DE1-E180722D8B8F}"/>
                </a:ext>
              </a:extLst>
            </p:cNvPr>
            <p:cNvSpPr txBox="1"/>
            <p:nvPr/>
          </p:nvSpPr>
          <p:spPr>
            <a:xfrm>
              <a:off x="3828455" y="1949575"/>
              <a:ext cx="340158" cy="461665"/>
            </a:xfrm>
            <a:prstGeom prst="rect">
              <a:avLst/>
            </a:prstGeom>
            <a:noFill/>
          </p:spPr>
          <p:txBody>
            <a:bodyPr wrap="none" rtlCol="0">
              <a:spAutoFit/>
            </a:bodyPr>
            <a:lstStyle/>
            <a:p>
              <a:r>
                <a:rPr lang="en-US" sz="2400" dirty="0"/>
                <a:t>3</a:t>
              </a:r>
            </a:p>
          </p:txBody>
        </p:sp>
        <p:sp>
          <p:nvSpPr>
            <p:cNvPr id="11" name="TextBox 10">
              <a:extLst>
                <a:ext uri="{FF2B5EF4-FFF2-40B4-BE49-F238E27FC236}">
                  <a16:creationId xmlns:a16="http://schemas.microsoft.com/office/drawing/2014/main" id="{C2F978B9-1DA7-4F08-BEB4-B62BDBC9BE22}"/>
                </a:ext>
              </a:extLst>
            </p:cNvPr>
            <p:cNvSpPr txBox="1"/>
            <p:nvPr/>
          </p:nvSpPr>
          <p:spPr>
            <a:xfrm>
              <a:off x="2852251" y="2337001"/>
              <a:ext cx="340158" cy="461665"/>
            </a:xfrm>
            <a:prstGeom prst="rect">
              <a:avLst/>
            </a:prstGeom>
            <a:noFill/>
          </p:spPr>
          <p:txBody>
            <a:bodyPr wrap="none" rtlCol="0">
              <a:spAutoFit/>
            </a:bodyPr>
            <a:lstStyle/>
            <a:p>
              <a:r>
                <a:rPr lang="en-US" sz="2400" dirty="0"/>
                <a:t>4</a:t>
              </a:r>
            </a:p>
          </p:txBody>
        </p:sp>
        <p:sp>
          <p:nvSpPr>
            <p:cNvPr id="13" name="TextBox 12">
              <a:extLst>
                <a:ext uri="{FF2B5EF4-FFF2-40B4-BE49-F238E27FC236}">
                  <a16:creationId xmlns:a16="http://schemas.microsoft.com/office/drawing/2014/main" id="{4F2E1DF7-349A-4B76-8EFD-C94B6CAF066C}"/>
                </a:ext>
              </a:extLst>
            </p:cNvPr>
            <p:cNvSpPr txBox="1"/>
            <p:nvPr/>
          </p:nvSpPr>
          <p:spPr>
            <a:xfrm>
              <a:off x="2852251" y="3630941"/>
              <a:ext cx="340158" cy="461665"/>
            </a:xfrm>
            <a:prstGeom prst="rect">
              <a:avLst/>
            </a:prstGeom>
            <a:noFill/>
          </p:spPr>
          <p:txBody>
            <a:bodyPr wrap="none" rtlCol="0">
              <a:spAutoFit/>
            </a:bodyPr>
            <a:lstStyle/>
            <a:p>
              <a:r>
                <a:rPr lang="en-US" sz="2400" dirty="0"/>
                <a:t>5</a:t>
              </a:r>
            </a:p>
          </p:txBody>
        </p:sp>
        <p:sp>
          <p:nvSpPr>
            <p:cNvPr id="15" name="TextBox 14">
              <a:extLst>
                <a:ext uri="{FF2B5EF4-FFF2-40B4-BE49-F238E27FC236}">
                  <a16:creationId xmlns:a16="http://schemas.microsoft.com/office/drawing/2014/main" id="{659313BC-D4CC-4DC4-9E90-10E783227B1A}"/>
                </a:ext>
              </a:extLst>
            </p:cNvPr>
            <p:cNvSpPr txBox="1"/>
            <p:nvPr/>
          </p:nvSpPr>
          <p:spPr>
            <a:xfrm>
              <a:off x="1905204" y="3732216"/>
              <a:ext cx="340158" cy="461665"/>
            </a:xfrm>
            <a:prstGeom prst="rect">
              <a:avLst/>
            </a:prstGeom>
            <a:noFill/>
          </p:spPr>
          <p:txBody>
            <a:bodyPr wrap="none" rtlCol="0">
              <a:spAutoFit/>
            </a:bodyPr>
            <a:lstStyle/>
            <a:p>
              <a:r>
                <a:rPr lang="en-US" sz="2400" dirty="0"/>
                <a:t>6</a:t>
              </a:r>
            </a:p>
          </p:txBody>
        </p:sp>
        <p:sp>
          <p:nvSpPr>
            <p:cNvPr id="17" name="TextBox 16">
              <a:extLst>
                <a:ext uri="{FF2B5EF4-FFF2-40B4-BE49-F238E27FC236}">
                  <a16:creationId xmlns:a16="http://schemas.microsoft.com/office/drawing/2014/main" id="{0210E58D-DD11-4E2A-847A-B81A67F6C7FA}"/>
                </a:ext>
              </a:extLst>
            </p:cNvPr>
            <p:cNvSpPr txBox="1"/>
            <p:nvPr/>
          </p:nvSpPr>
          <p:spPr>
            <a:xfrm>
              <a:off x="3886333" y="2567767"/>
              <a:ext cx="340158" cy="461665"/>
            </a:xfrm>
            <a:prstGeom prst="rect">
              <a:avLst/>
            </a:prstGeom>
            <a:noFill/>
          </p:spPr>
          <p:txBody>
            <a:bodyPr wrap="none" rtlCol="0">
              <a:spAutoFit/>
            </a:bodyPr>
            <a:lstStyle/>
            <a:p>
              <a:r>
                <a:rPr lang="en-US" sz="2400" dirty="0"/>
                <a:t>7</a:t>
              </a:r>
            </a:p>
          </p:txBody>
        </p:sp>
      </p:grpSp>
    </p:spTree>
    <p:extLst>
      <p:ext uri="{BB962C8B-B14F-4D97-AF65-F5344CB8AC3E}">
        <p14:creationId xmlns:p14="http://schemas.microsoft.com/office/powerpoint/2010/main" val="1214902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E5EFBD1-E5DD-4A65-9909-F8EB6F770AED}"/>
              </a:ext>
            </a:extLst>
          </p:cNvPr>
          <p:cNvGrpSpPr/>
          <p:nvPr/>
        </p:nvGrpSpPr>
        <p:grpSpPr>
          <a:xfrm>
            <a:off x="68063" y="70273"/>
            <a:ext cx="13427247" cy="8311775"/>
            <a:chOff x="68063" y="70273"/>
            <a:chExt cx="13427247" cy="8311775"/>
          </a:xfrm>
        </p:grpSpPr>
        <p:grpSp>
          <p:nvGrpSpPr>
            <p:cNvPr id="17" name="Group 16">
              <a:extLst>
                <a:ext uri="{FF2B5EF4-FFF2-40B4-BE49-F238E27FC236}">
                  <a16:creationId xmlns:a16="http://schemas.microsoft.com/office/drawing/2014/main" id="{34099556-E1AA-45E8-A92F-08FD2D5FB685}"/>
                </a:ext>
              </a:extLst>
            </p:cNvPr>
            <p:cNvGrpSpPr/>
            <p:nvPr/>
          </p:nvGrpSpPr>
          <p:grpSpPr>
            <a:xfrm>
              <a:off x="8821935" y="593493"/>
              <a:ext cx="2126217" cy="1007875"/>
              <a:chOff x="2736868" y="1413404"/>
              <a:chExt cx="2126217" cy="1007875"/>
            </a:xfrm>
          </p:grpSpPr>
          <p:grpSp>
            <p:nvGrpSpPr>
              <p:cNvPr id="18" name="Group 17">
                <a:extLst>
                  <a:ext uri="{FF2B5EF4-FFF2-40B4-BE49-F238E27FC236}">
                    <a16:creationId xmlns:a16="http://schemas.microsoft.com/office/drawing/2014/main" id="{0F58F8A4-F9E7-4C14-BFA8-7113AC096E30}"/>
                  </a:ext>
                </a:extLst>
              </p:cNvPr>
              <p:cNvGrpSpPr/>
              <p:nvPr/>
            </p:nvGrpSpPr>
            <p:grpSpPr>
              <a:xfrm>
                <a:off x="2736868" y="1413404"/>
                <a:ext cx="1899566" cy="963485"/>
                <a:chOff x="461639" y="70186"/>
                <a:chExt cx="1899566" cy="963485"/>
              </a:xfrm>
            </p:grpSpPr>
            <p:sp>
              <p:nvSpPr>
                <p:cNvPr id="22" name="Cylinder 21">
                  <a:extLst>
                    <a:ext uri="{FF2B5EF4-FFF2-40B4-BE49-F238E27FC236}">
                      <a16:creationId xmlns:a16="http://schemas.microsoft.com/office/drawing/2014/main" id="{45C8E326-3272-4539-BAAE-ADDC85A3215F}"/>
                    </a:ext>
                  </a:extLst>
                </p:cNvPr>
                <p:cNvSpPr/>
                <p:nvPr/>
              </p:nvSpPr>
              <p:spPr>
                <a:xfrm>
                  <a:off x="461639" y="556978"/>
                  <a:ext cx="1898086" cy="47669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ylinder 22">
                  <a:extLst>
                    <a:ext uri="{FF2B5EF4-FFF2-40B4-BE49-F238E27FC236}">
                      <a16:creationId xmlns:a16="http://schemas.microsoft.com/office/drawing/2014/main" id="{0DDDD700-D8FB-4F98-9E2D-21AE74433FCF}"/>
                    </a:ext>
                  </a:extLst>
                </p:cNvPr>
                <p:cNvSpPr/>
                <p:nvPr/>
              </p:nvSpPr>
              <p:spPr>
                <a:xfrm>
                  <a:off x="463119" y="309881"/>
                  <a:ext cx="1898086" cy="476693"/>
                </a:xfrm>
                <a:prstGeom prst="can">
                  <a:avLst>
                    <a:gd name="adj"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Cylinder 23">
                  <a:extLst>
                    <a:ext uri="{FF2B5EF4-FFF2-40B4-BE49-F238E27FC236}">
                      <a16:creationId xmlns:a16="http://schemas.microsoft.com/office/drawing/2014/main" id="{5DF78BEB-DBA7-4184-A758-4E67B328304F}"/>
                    </a:ext>
                  </a:extLst>
                </p:cNvPr>
                <p:cNvSpPr/>
                <p:nvPr/>
              </p:nvSpPr>
              <p:spPr>
                <a:xfrm>
                  <a:off x="463117" y="70186"/>
                  <a:ext cx="1898086" cy="47669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C055CE44-7E28-489C-9546-F84E088B8A95}"/>
                  </a:ext>
                </a:extLst>
              </p:cNvPr>
              <p:cNvSpPr txBox="1"/>
              <p:nvPr/>
            </p:nvSpPr>
            <p:spPr>
              <a:xfrm flipH="1">
                <a:off x="3150355" y="1597828"/>
                <a:ext cx="1712730" cy="338554"/>
              </a:xfrm>
              <a:prstGeom prst="rect">
                <a:avLst/>
              </a:prstGeom>
              <a:noFill/>
            </p:spPr>
            <p:txBody>
              <a:bodyPr wrap="square" rtlCol="0">
                <a:spAutoFit/>
              </a:bodyPr>
              <a:lstStyle/>
              <a:p>
                <a:r>
                  <a:rPr lang="en-US" sz="1600" dirty="0"/>
                  <a:t>Co (10nm)</a:t>
                </a:r>
              </a:p>
            </p:txBody>
          </p:sp>
          <p:sp>
            <p:nvSpPr>
              <p:cNvPr id="20" name="TextBox 19">
                <a:extLst>
                  <a:ext uri="{FF2B5EF4-FFF2-40B4-BE49-F238E27FC236}">
                    <a16:creationId xmlns:a16="http://schemas.microsoft.com/office/drawing/2014/main" id="{E3046B99-FABC-4D39-A86C-E094203B85F8}"/>
                  </a:ext>
                </a:extLst>
              </p:cNvPr>
              <p:cNvSpPr txBox="1"/>
              <p:nvPr/>
            </p:nvSpPr>
            <p:spPr>
              <a:xfrm flipH="1">
                <a:off x="3150355" y="1847007"/>
                <a:ext cx="1712730" cy="338554"/>
              </a:xfrm>
              <a:prstGeom prst="rect">
                <a:avLst/>
              </a:prstGeom>
              <a:noFill/>
            </p:spPr>
            <p:txBody>
              <a:bodyPr wrap="square" rtlCol="0">
                <a:spAutoFit/>
              </a:bodyPr>
              <a:lstStyle/>
              <a:p>
                <a:r>
                  <a:rPr lang="en-US" sz="1600" dirty="0"/>
                  <a:t>Cu (10nm)</a:t>
                </a:r>
              </a:p>
            </p:txBody>
          </p:sp>
          <p:sp>
            <p:nvSpPr>
              <p:cNvPr id="21" name="TextBox 20">
                <a:extLst>
                  <a:ext uri="{FF2B5EF4-FFF2-40B4-BE49-F238E27FC236}">
                    <a16:creationId xmlns:a16="http://schemas.microsoft.com/office/drawing/2014/main" id="{8B20F166-43C3-425C-992D-40DAF7907D4B}"/>
                  </a:ext>
                </a:extLst>
              </p:cNvPr>
              <p:cNvSpPr txBox="1"/>
              <p:nvPr/>
            </p:nvSpPr>
            <p:spPr>
              <a:xfrm flipH="1">
                <a:off x="3097087" y="2082725"/>
                <a:ext cx="1712730" cy="338554"/>
              </a:xfrm>
              <a:prstGeom prst="rect">
                <a:avLst/>
              </a:prstGeom>
              <a:noFill/>
            </p:spPr>
            <p:txBody>
              <a:bodyPr wrap="square" rtlCol="0">
                <a:spAutoFit/>
              </a:bodyPr>
              <a:lstStyle/>
              <a:p>
                <a:r>
                  <a:rPr lang="en-US" sz="1600" dirty="0" err="1"/>
                  <a:t>NiFe</a:t>
                </a:r>
                <a:r>
                  <a:rPr lang="en-US" sz="1600" dirty="0"/>
                  <a:t> (10nm)</a:t>
                </a:r>
              </a:p>
            </p:txBody>
          </p:sp>
        </p:grpSp>
        <p:graphicFrame>
          <p:nvGraphicFramePr>
            <p:cNvPr id="6" name="Object 5">
              <a:extLst>
                <a:ext uri="{FF2B5EF4-FFF2-40B4-BE49-F238E27FC236}">
                  <a16:creationId xmlns:a16="http://schemas.microsoft.com/office/drawing/2014/main" id="{3FE5BF35-6029-4D5E-9D6E-4B49ACBAFC8E}"/>
                </a:ext>
              </a:extLst>
            </p:cNvPr>
            <p:cNvGraphicFramePr>
              <a:graphicFrameLocks noChangeAspect="1"/>
            </p:cNvGraphicFramePr>
            <p:nvPr>
              <p:extLst>
                <p:ext uri="{D42A27DB-BD31-4B8C-83A1-F6EECF244321}">
                  <p14:modId xmlns:p14="http://schemas.microsoft.com/office/powerpoint/2010/main" val="1601359681"/>
                </p:ext>
              </p:extLst>
            </p:nvPr>
          </p:nvGraphicFramePr>
          <p:xfrm>
            <a:off x="4158971" y="541536"/>
            <a:ext cx="5297292" cy="6855637"/>
          </p:xfrm>
          <a:graphic>
            <a:graphicData uri="http://schemas.openxmlformats.org/presentationml/2006/ole">
              <mc:AlternateContent xmlns:mc="http://schemas.openxmlformats.org/markup-compatibility/2006">
                <mc:Choice xmlns:v="urn:schemas-microsoft-com:vml" Requires="v">
                  <p:oleObj name="Graph" r:id="rId2" imgW="3108960" imgH="4023360" progId="Origin50.Graph">
                    <p:embed/>
                  </p:oleObj>
                </mc:Choice>
                <mc:Fallback>
                  <p:oleObj name="Graph" r:id="rId2" imgW="3108960" imgH="4023360" progId="Origin50.Graph">
                    <p:embed/>
                    <p:pic>
                      <p:nvPicPr>
                        <p:cNvPr id="0" name=""/>
                        <p:cNvPicPr/>
                        <p:nvPr/>
                      </p:nvPicPr>
                      <p:blipFill>
                        <a:blip r:embed="rId3"/>
                        <a:stretch>
                          <a:fillRect/>
                        </a:stretch>
                      </p:blipFill>
                      <p:spPr>
                        <a:xfrm>
                          <a:off x="4158971" y="541536"/>
                          <a:ext cx="5297292" cy="6855637"/>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92C63F8F-AD95-41A0-B6A7-4DBD045BF9C3}"/>
                </a:ext>
              </a:extLst>
            </p:cNvPr>
            <p:cNvSpPr txBox="1"/>
            <p:nvPr/>
          </p:nvSpPr>
          <p:spPr>
            <a:xfrm>
              <a:off x="3381650" y="648026"/>
              <a:ext cx="500458" cy="430887"/>
            </a:xfrm>
            <a:prstGeom prst="rect">
              <a:avLst/>
            </a:prstGeom>
            <a:noFill/>
          </p:spPr>
          <p:txBody>
            <a:bodyPr wrap="none" rtlCol="0">
              <a:spAutoFit/>
            </a:bodyPr>
            <a:lstStyle/>
            <a:p>
              <a:r>
                <a:rPr lang="en-US" sz="2200" b="1" dirty="0"/>
                <a:t>(a)</a:t>
              </a:r>
            </a:p>
          </p:txBody>
        </p:sp>
        <p:sp>
          <p:nvSpPr>
            <p:cNvPr id="11" name="TextBox 10">
              <a:extLst>
                <a:ext uri="{FF2B5EF4-FFF2-40B4-BE49-F238E27FC236}">
                  <a16:creationId xmlns:a16="http://schemas.microsoft.com/office/drawing/2014/main" id="{E91BE8AC-FDC6-4D07-B11A-F282BF373B06}"/>
                </a:ext>
              </a:extLst>
            </p:cNvPr>
            <p:cNvSpPr txBox="1"/>
            <p:nvPr/>
          </p:nvSpPr>
          <p:spPr>
            <a:xfrm>
              <a:off x="7457989" y="649507"/>
              <a:ext cx="511679" cy="430887"/>
            </a:xfrm>
            <a:prstGeom prst="rect">
              <a:avLst/>
            </a:prstGeom>
            <a:noFill/>
          </p:spPr>
          <p:txBody>
            <a:bodyPr wrap="none" rtlCol="0">
              <a:spAutoFit/>
            </a:bodyPr>
            <a:lstStyle/>
            <a:p>
              <a:r>
                <a:rPr lang="en-US" sz="2200" b="1" dirty="0"/>
                <a:t>(b)</a:t>
              </a:r>
            </a:p>
          </p:txBody>
        </p:sp>
        <p:sp>
          <p:nvSpPr>
            <p:cNvPr id="32" name="TextBox 31">
              <a:extLst>
                <a:ext uri="{FF2B5EF4-FFF2-40B4-BE49-F238E27FC236}">
                  <a16:creationId xmlns:a16="http://schemas.microsoft.com/office/drawing/2014/main" id="{E37D6893-F9FE-4F01-97B3-2D661AD835E1}"/>
                </a:ext>
              </a:extLst>
            </p:cNvPr>
            <p:cNvSpPr txBox="1"/>
            <p:nvPr/>
          </p:nvSpPr>
          <p:spPr>
            <a:xfrm>
              <a:off x="4484324" y="70273"/>
              <a:ext cx="3807422" cy="523220"/>
            </a:xfrm>
            <a:prstGeom prst="rect">
              <a:avLst/>
            </a:prstGeom>
            <a:noFill/>
          </p:spPr>
          <p:txBody>
            <a:bodyPr wrap="square">
              <a:spAutoFit/>
            </a:bodyPr>
            <a:lstStyle/>
            <a:p>
              <a:r>
                <a:rPr lang="en-US" sz="2800" b="1" dirty="0"/>
                <a:t>Co/Cu/Ni</a:t>
              </a:r>
              <a:r>
                <a:rPr lang="en-US" sz="2800" b="1" baseline="-25000" dirty="0"/>
                <a:t>80</a:t>
              </a:r>
              <a:r>
                <a:rPr lang="en-US" sz="2800" b="1" dirty="0"/>
                <a:t>Fe</a:t>
              </a:r>
              <a:r>
                <a:rPr lang="en-US" sz="2800" b="1" baseline="-25000" dirty="0"/>
                <a:t>20</a:t>
              </a:r>
              <a:r>
                <a:rPr lang="en-US" sz="2800" b="1" dirty="0"/>
                <a:t> Elliptical</a:t>
              </a:r>
              <a:endParaRPr lang="en-US" sz="2800" b="1" baseline="-25000" dirty="0"/>
            </a:p>
          </p:txBody>
        </p:sp>
        <p:graphicFrame>
          <p:nvGraphicFramePr>
            <p:cNvPr id="2" name="Object 1">
              <a:extLst>
                <a:ext uri="{FF2B5EF4-FFF2-40B4-BE49-F238E27FC236}">
                  <a16:creationId xmlns:a16="http://schemas.microsoft.com/office/drawing/2014/main" id="{36CDC063-1ACF-4531-9148-0F01F7DD2428}"/>
                </a:ext>
              </a:extLst>
            </p:cNvPr>
            <p:cNvGraphicFramePr>
              <a:graphicFrameLocks noChangeAspect="1"/>
            </p:cNvGraphicFramePr>
            <p:nvPr>
              <p:extLst>
                <p:ext uri="{D42A27DB-BD31-4B8C-83A1-F6EECF244321}">
                  <p14:modId xmlns:p14="http://schemas.microsoft.com/office/powerpoint/2010/main" val="3033547719"/>
                </p:ext>
              </p:extLst>
            </p:nvPr>
          </p:nvGraphicFramePr>
          <p:xfrm>
            <a:off x="68063" y="539119"/>
            <a:ext cx="5297292" cy="6855637"/>
          </p:xfrm>
          <a:graphic>
            <a:graphicData uri="http://schemas.openxmlformats.org/presentationml/2006/ole">
              <mc:AlternateContent xmlns:mc="http://schemas.openxmlformats.org/markup-compatibility/2006">
                <mc:Choice xmlns:v="urn:schemas-microsoft-com:vml" Requires="v">
                  <p:oleObj name="Graph" r:id="rId4" imgW="3108960" imgH="4023360" progId="Origin50.Graph">
                    <p:embed/>
                  </p:oleObj>
                </mc:Choice>
                <mc:Fallback>
                  <p:oleObj name="Graph" r:id="rId4" imgW="3108960" imgH="4023360" progId="Origin50.Graph">
                    <p:embed/>
                    <p:pic>
                      <p:nvPicPr>
                        <p:cNvPr id="0" name=""/>
                        <p:cNvPicPr/>
                        <p:nvPr/>
                      </p:nvPicPr>
                      <p:blipFill>
                        <a:blip r:embed="rId5"/>
                        <a:stretch>
                          <a:fillRect/>
                        </a:stretch>
                      </p:blipFill>
                      <p:spPr>
                        <a:xfrm>
                          <a:off x="68063" y="539119"/>
                          <a:ext cx="5297292" cy="6855637"/>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9D5E59D7-647C-4EAD-B7DE-0A7B2EA5415B}"/>
                </a:ext>
              </a:extLst>
            </p:cNvPr>
            <p:cNvSpPr txBox="1"/>
            <p:nvPr/>
          </p:nvSpPr>
          <p:spPr>
            <a:xfrm flipH="1">
              <a:off x="8173862" y="1615734"/>
              <a:ext cx="4017024" cy="369332"/>
            </a:xfrm>
            <a:prstGeom prst="rect">
              <a:avLst/>
            </a:prstGeom>
            <a:noFill/>
          </p:spPr>
          <p:txBody>
            <a:bodyPr wrap="square" rtlCol="0">
              <a:spAutoFit/>
            </a:bodyPr>
            <a:lstStyle/>
            <a:p>
              <a:pPr marL="285750" indent="-285750" algn="just">
                <a:buFont typeface="Arial" panose="020B0604020202020204" pitchFamily="34" charset="0"/>
                <a:buChar char="•"/>
              </a:pPr>
              <a:endParaRPr lang="en-US" dirty="0"/>
            </a:p>
          </p:txBody>
        </p:sp>
        <p:graphicFrame>
          <p:nvGraphicFramePr>
            <p:cNvPr id="27" name="Object 26">
              <a:extLst>
                <a:ext uri="{FF2B5EF4-FFF2-40B4-BE49-F238E27FC236}">
                  <a16:creationId xmlns:a16="http://schemas.microsoft.com/office/drawing/2014/main" id="{4983FEF8-1F0D-4646-85D1-62F9CE10A95A}"/>
                </a:ext>
              </a:extLst>
            </p:cNvPr>
            <p:cNvGraphicFramePr>
              <a:graphicFrameLocks noChangeAspect="1"/>
            </p:cNvGraphicFramePr>
            <p:nvPr>
              <p:extLst>
                <p:ext uri="{D42A27DB-BD31-4B8C-83A1-F6EECF244321}">
                  <p14:modId xmlns:p14="http://schemas.microsoft.com/office/powerpoint/2010/main" val="1432767259"/>
                </p:ext>
              </p:extLst>
            </p:nvPr>
          </p:nvGraphicFramePr>
          <p:xfrm>
            <a:off x="8193061" y="1519995"/>
            <a:ext cx="5302249" cy="6862053"/>
          </p:xfrm>
          <a:graphic>
            <a:graphicData uri="http://schemas.openxmlformats.org/presentationml/2006/ole">
              <mc:AlternateContent xmlns:mc="http://schemas.openxmlformats.org/markup-compatibility/2006">
                <mc:Choice xmlns:v="urn:schemas-microsoft-com:vml" Requires="v">
                  <p:oleObj name="Graph" r:id="rId6" imgW="3108960" imgH="4023360" progId="Origin50.Graph">
                    <p:embed/>
                  </p:oleObj>
                </mc:Choice>
                <mc:Fallback>
                  <p:oleObj name="Graph" r:id="rId6" imgW="3108960" imgH="4023360" progId="Origin50.Graph">
                    <p:embed/>
                    <p:pic>
                      <p:nvPicPr>
                        <p:cNvPr id="13" name="Object 12">
                          <a:extLst>
                            <a:ext uri="{FF2B5EF4-FFF2-40B4-BE49-F238E27FC236}">
                              <a16:creationId xmlns:a16="http://schemas.microsoft.com/office/drawing/2014/main" id="{6C34AF0A-82B4-4AFC-95F9-34B81E82BCE9}"/>
                            </a:ext>
                          </a:extLst>
                        </p:cNvPr>
                        <p:cNvPicPr/>
                        <p:nvPr/>
                      </p:nvPicPr>
                      <p:blipFill>
                        <a:blip r:embed="rId7"/>
                        <a:stretch>
                          <a:fillRect/>
                        </a:stretch>
                      </p:blipFill>
                      <p:spPr>
                        <a:xfrm>
                          <a:off x="8193061" y="1519995"/>
                          <a:ext cx="5302249" cy="6862053"/>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605ABE98-338B-4E42-9ED0-6DCC45092C84}"/>
                </a:ext>
              </a:extLst>
            </p:cNvPr>
            <p:cNvSpPr txBox="1"/>
            <p:nvPr/>
          </p:nvSpPr>
          <p:spPr>
            <a:xfrm>
              <a:off x="8884081" y="2104131"/>
              <a:ext cx="479618" cy="430887"/>
            </a:xfrm>
            <a:prstGeom prst="rect">
              <a:avLst/>
            </a:prstGeom>
            <a:noFill/>
          </p:spPr>
          <p:txBody>
            <a:bodyPr wrap="none" rtlCol="0">
              <a:spAutoFit/>
            </a:bodyPr>
            <a:lstStyle/>
            <a:p>
              <a:r>
                <a:rPr lang="en-US" sz="2200" b="1" dirty="0"/>
                <a:t>(c)</a:t>
              </a:r>
            </a:p>
          </p:txBody>
        </p:sp>
      </p:grpSp>
    </p:spTree>
    <p:extLst>
      <p:ext uri="{BB962C8B-B14F-4D97-AF65-F5344CB8AC3E}">
        <p14:creationId xmlns:p14="http://schemas.microsoft.com/office/powerpoint/2010/main" val="3049438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D26507B-0E84-4DC2-A026-9AEDD944B79E}"/>
              </a:ext>
            </a:extLst>
          </p:cNvPr>
          <p:cNvGrpSpPr/>
          <p:nvPr/>
        </p:nvGrpSpPr>
        <p:grpSpPr>
          <a:xfrm>
            <a:off x="-3914" y="0"/>
            <a:ext cx="8875470" cy="6858000"/>
            <a:chOff x="-3914" y="0"/>
            <a:chExt cx="8875470" cy="6858000"/>
          </a:xfrm>
        </p:grpSpPr>
        <p:grpSp>
          <p:nvGrpSpPr>
            <p:cNvPr id="79" name="Group 78">
              <a:extLst>
                <a:ext uri="{FF2B5EF4-FFF2-40B4-BE49-F238E27FC236}">
                  <a16:creationId xmlns:a16="http://schemas.microsoft.com/office/drawing/2014/main" id="{85B17F75-19FC-49AC-A66D-168405C5DDDE}"/>
                </a:ext>
              </a:extLst>
            </p:cNvPr>
            <p:cNvGrpSpPr/>
            <p:nvPr/>
          </p:nvGrpSpPr>
          <p:grpSpPr>
            <a:xfrm>
              <a:off x="-3914" y="0"/>
              <a:ext cx="8875470" cy="6858000"/>
              <a:chOff x="-3914" y="0"/>
              <a:chExt cx="8875470" cy="6858000"/>
            </a:xfrm>
          </p:grpSpPr>
          <p:grpSp>
            <p:nvGrpSpPr>
              <p:cNvPr id="5" name="Group 4">
                <a:extLst>
                  <a:ext uri="{FF2B5EF4-FFF2-40B4-BE49-F238E27FC236}">
                    <a16:creationId xmlns:a16="http://schemas.microsoft.com/office/drawing/2014/main" id="{E87A5008-0D6F-4EE7-9511-D79ED20EEC54}"/>
                  </a:ext>
                </a:extLst>
              </p:cNvPr>
              <p:cNvGrpSpPr/>
              <p:nvPr/>
            </p:nvGrpSpPr>
            <p:grpSpPr>
              <a:xfrm>
                <a:off x="-3914" y="0"/>
                <a:ext cx="8875470" cy="6858000"/>
                <a:chOff x="-3914" y="0"/>
                <a:chExt cx="8875470" cy="6858000"/>
              </a:xfrm>
            </p:grpSpPr>
            <p:sp>
              <p:nvSpPr>
                <p:cNvPr id="6" name="TextBox 5">
                  <a:extLst>
                    <a:ext uri="{FF2B5EF4-FFF2-40B4-BE49-F238E27FC236}">
                      <a16:creationId xmlns:a16="http://schemas.microsoft.com/office/drawing/2014/main" id="{473EA8A9-4FD4-4986-A8AE-23A6079770B2}"/>
                    </a:ext>
                  </a:extLst>
                </p:cNvPr>
                <p:cNvSpPr txBox="1"/>
                <p:nvPr/>
              </p:nvSpPr>
              <p:spPr>
                <a:xfrm>
                  <a:off x="1025012" y="103514"/>
                  <a:ext cx="5323124" cy="523220"/>
                </a:xfrm>
                <a:prstGeom prst="rect">
                  <a:avLst/>
                </a:prstGeom>
                <a:noFill/>
              </p:spPr>
              <p:txBody>
                <a:bodyPr wrap="none" rtlCol="0">
                  <a:spAutoFit/>
                </a:bodyPr>
                <a:lstStyle/>
                <a:p>
                  <a:r>
                    <a:rPr lang="en-US" sz="2800" b="1" dirty="0"/>
                    <a:t>Rectangular Cell, 250 nm x 100 nm</a:t>
                  </a:r>
                </a:p>
              </p:txBody>
            </p:sp>
            <p:graphicFrame>
              <p:nvGraphicFramePr>
                <p:cNvPr id="3" name="Object 2">
                  <a:extLst>
                    <a:ext uri="{FF2B5EF4-FFF2-40B4-BE49-F238E27FC236}">
                      <a16:creationId xmlns:a16="http://schemas.microsoft.com/office/drawing/2014/main" id="{ECCABB45-B63A-4D1F-A28D-FDADDE0C207E}"/>
                    </a:ext>
                  </a:extLst>
                </p:cNvPr>
                <p:cNvGraphicFramePr>
                  <a:graphicFrameLocks noChangeAspect="1"/>
                </p:cNvGraphicFramePr>
                <p:nvPr>
                  <p:extLst>
                    <p:ext uri="{D42A27DB-BD31-4B8C-83A1-F6EECF244321}">
                      <p14:modId xmlns:p14="http://schemas.microsoft.com/office/powerpoint/2010/main" val="3955866687"/>
                    </p:ext>
                  </p:extLst>
                </p:nvPr>
              </p:nvGraphicFramePr>
              <p:xfrm>
                <a:off x="-3914" y="0"/>
                <a:ext cx="8875470" cy="6858000"/>
              </p:xfrm>
              <a:graphic>
                <a:graphicData uri="http://schemas.openxmlformats.org/presentationml/2006/ole">
                  <mc:AlternateContent xmlns:mc="http://schemas.openxmlformats.org/markup-compatibility/2006">
                    <mc:Choice xmlns:v="urn:schemas-microsoft-com:vml" Requires="v">
                      <p:oleObj name="Graph" r:id="rId2" imgW="4023360" imgH="3108960" progId="Origin50.Graph">
                        <p:embed/>
                      </p:oleObj>
                    </mc:Choice>
                    <mc:Fallback>
                      <p:oleObj name="Graph" r:id="rId2" imgW="4023360" imgH="3108960" progId="Origin50.Graph">
                        <p:embed/>
                        <p:pic>
                          <p:nvPicPr>
                            <p:cNvPr id="0" name=""/>
                            <p:cNvPicPr/>
                            <p:nvPr/>
                          </p:nvPicPr>
                          <p:blipFill>
                            <a:blip r:embed="rId3"/>
                            <a:stretch>
                              <a:fillRect/>
                            </a:stretch>
                          </p:blipFill>
                          <p:spPr>
                            <a:xfrm>
                              <a:off x="-3914" y="0"/>
                              <a:ext cx="8875470" cy="6858000"/>
                            </a:xfrm>
                            <a:prstGeom prst="rect">
                              <a:avLst/>
                            </a:prstGeom>
                          </p:spPr>
                        </p:pic>
                      </p:oleObj>
                    </mc:Fallback>
                  </mc:AlternateContent>
                </a:graphicData>
              </a:graphic>
            </p:graphicFrame>
          </p:grpSp>
          <p:pic>
            <p:nvPicPr>
              <p:cNvPr id="4" name="Picture 3">
                <a:extLst>
                  <a:ext uri="{FF2B5EF4-FFF2-40B4-BE49-F238E27FC236}">
                    <a16:creationId xmlns:a16="http://schemas.microsoft.com/office/drawing/2014/main" id="{C7318EE6-471E-43E4-9EB8-6DA3F7FDEBD2}"/>
                  </a:ext>
                </a:extLst>
              </p:cNvPr>
              <p:cNvPicPr>
                <a:picLocks/>
              </p:cNvPicPr>
              <p:nvPr/>
            </p:nvPicPr>
            <p:blipFill rotWithShape="1">
              <a:blip r:embed="rId4">
                <a:extLst>
                  <a:ext uri="{28A0092B-C50C-407E-A947-70E740481C1C}">
                    <a14:useLocalDpi xmlns:a14="http://schemas.microsoft.com/office/drawing/2010/main" val="0"/>
                  </a:ext>
                </a:extLst>
              </a:blip>
              <a:srcRect l="42170" t="57087" r="42561" b="32169"/>
              <a:stretch/>
            </p:blipFill>
            <p:spPr>
              <a:xfrm>
                <a:off x="5059440" y="1215131"/>
                <a:ext cx="914400" cy="365760"/>
              </a:xfrm>
              <a:prstGeom prst="rect">
                <a:avLst/>
              </a:prstGeom>
            </p:spPr>
          </p:pic>
          <p:pic>
            <p:nvPicPr>
              <p:cNvPr id="8" name="Picture 7">
                <a:extLst>
                  <a:ext uri="{FF2B5EF4-FFF2-40B4-BE49-F238E27FC236}">
                    <a16:creationId xmlns:a16="http://schemas.microsoft.com/office/drawing/2014/main" id="{287677BE-436F-48AB-A9D5-EED229E73C32}"/>
                  </a:ext>
                </a:extLst>
              </p:cNvPr>
              <p:cNvPicPr>
                <a:picLocks/>
              </p:cNvPicPr>
              <p:nvPr/>
            </p:nvPicPr>
            <p:blipFill rotWithShape="1">
              <a:blip r:embed="rId5">
                <a:extLst>
                  <a:ext uri="{28A0092B-C50C-407E-A947-70E740481C1C}">
                    <a14:useLocalDpi xmlns:a14="http://schemas.microsoft.com/office/drawing/2010/main" val="0"/>
                  </a:ext>
                </a:extLst>
              </a:blip>
              <a:srcRect l="42390" t="56440" r="42121" b="32298"/>
              <a:stretch/>
            </p:blipFill>
            <p:spPr>
              <a:xfrm>
                <a:off x="5059440" y="1598647"/>
                <a:ext cx="914400" cy="365760"/>
              </a:xfrm>
              <a:prstGeom prst="rect">
                <a:avLst/>
              </a:prstGeom>
            </p:spPr>
          </p:pic>
          <p:pic>
            <p:nvPicPr>
              <p:cNvPr id="10" name="Picture 9">
                <a:extLst>
                  <a:ext uri="{FF2B5EF4-FFF2-40B4-BE49-F238E27FC236}">
                    <a16:creationId xmlns:a16="http://schemas.microsoft.com/office/drawing/2014/main" id="{2DBAF0A5-5B8B-4C91-A0C2-C325DC4A6C08}"/>
                  </a:ext>
                </a:extLst>
              </p:cNvPr>
              <p:cNvPicPr>
                <a:picLocks/>
              </p:cNvPicPr>
              <p:nvPr/>
            </p:nvPicPr>
            <p:blipFill rotWithShape="1">
              <a:blip r:embed="rId6">
                <a:extLst>
                  <a:ext uri="{28A0092B-C50C-407E-A947-70E740481C1C}">
                    <a14:useLocalDpi xmlns:a14="http://schemas.microsoft.com/office/drawing/2010/main" val="0"/>
                  </a:ext>
                </a:extLst>
              </a:blip>
              <a:srcRect l="42170" t="56570" r="42047" b="32427"/>
              <a:stretch/>
            </p:blipFill>
            <p:spPr>
              <a:xfrm>
                <a:off x="2582567" y="766617"/>
                <a:ext cx="914400" cy="365760"/>
              </a:xfrm>
              <a:prstGeom prst="rect">
                <a:avLst/>
              </a:prstGeom>
            </p:spPr>
          </p:pic>
          <p:pic>
            <p:nvPicPr>
              <p:cNvPr id="12" name="Picture 11">
                <a:extLst>
                  <a:ext uri="{FF2B5EF4-FFF2-40B4-BE49-F238E27FC236}">
                    <a16:creationId xmlns:a16="http://schemas.microsoft.com/office/drawing/2014/main" id="{FD38C9EC-2C3B-4317-B498-50D46B4BB1AB}"/>
                  </a:ext>
                </a:extLst>
              </p:cNvPr>
              <p:cNvPicPr>
                <a:picLocks/>
              </p:cNvPicPr>
              <p:nvPr/>
            </p:nvPicPr>
            <p:blipFill rotWithShape="1">
              <a:blip r:embed="rId7">
                <a:extLst>
                  <a:ext uri="{28A0092B-C50C-407E-A947-70E740481C1C}">
                    <a14:useLocalDpi xmlns:a14="http://schemas.microsoft.com/office/drawing/2010/main" val="0"/>
                  </a:ext>
                </a:extLst>
              </a:blip>
              <a:srcRect l="42170" t="56440" r="42047" b="32427"/>
              <a:stretch/>
            </p:blipFill>
            <p:spPr>
              <a:xfrm>
                <a:off x="2582567" y="1154378"/>
                <a:ext cx="914400" cy="365760"/>
              </a:xfrm>
              <a:prstGeom prst="rect">
                <a:avLst/>
              </a:prstGeom>
            </p:spPr>
          </p:pic>
          <p:pic>
            <p:nvPicPr>
              <p:cNvPr id="14" name="Picture 13">
                <a:extLst>
                  <a:ext uri="{FF2B5EF4-FFF2-40B4-BE49-F238E27FC236}">
                    <a16:creationId xmlns:a16="http://schemas.microsoft.com/office/drawing/2014/main" id="{8DD1F717-F893-4C9C-85D1-B37B3684AC0D}"/>
                  </a:ext>
                </a:extLst>
              </p:cNvPr>
              <p:cNvPicPr>
                <a:picLocks/>
              </p:cNvPicPr>
              <p:nvPr/>
            </p:nvPicPr>
            <p:blipFill rotWithShape="1">
              <a:blip r:embed="rId8">
                <a:extLst>
                  <a:ext uri="{28A0092B-C50C-407E-A947-70E740481C1C}">
                    <a14:useLocalDpi xmlns:a14="http://schemas.microsoft.com/office/drawing/2010/main" val="0"/>
                  </a:ext>
                </a:extLst>
              </a:blip>
              <a:srcRect l="42243" t="56699" r="42488" b="32427"/>
              <a:stretch/>
            </p:blipFill>
            <p:spPr>
              <a:xfrm>
                <a:off x="1482572" y="766617"/>
                <a:ext cx="914400" cy="365760"/>
              </a:xfrm>
              <a:prstGeom prst="rect">
                <a:avLst/>
              </a:prstGeom>
            </p:spPr>
          </p:pic>
          <p:pic>
            <p:nvPicPr>
              <p:cNvPr id="16" name="Picture 15">
                <a:extLst>
                  <a:ext uri="{FF2B5EF4-FFF2-40B4-BE49-F238E27FC236}">
                    <a16:creationId xmlns:a16="http://schemas.microsoft.com/office/drawing/2014/main" id="{35BA3C9C-544C-427C-888C-E09D0321F688}"/>
                  </a:ext>
                </a:extLst>
              </p:cNvPr>
              <p:cNvPicPr>
                <a:picLocks/>
              </p:cNvPicPr>
              <p:nvPr/>
            </p:nvPicPr>
            <p:blipFill rotWithShape="1">
              <a:blip r:embed="rId9">
                <a:extLst>
                  <a:ext uri="{28A0092B-C50C-407E-A947-70E740481C1C}">
                    <a14:useLocalDpi xmlns:a14="http://schemas.microsoft.com/office/drawing/2010/main" val="0"/>
                  </a:ext>
                </a:extLst>
              </a:blip>
              <a:srcRect l="42097" t="56570" r="41900" b="32297"/>
              <a:stretch/>
            </p:blipFill>
            <p:spPr>
              <a:xfrm>
                <a:off x="1482572" y="1154378"/>
                <a:ext cx="914400" cy="365760"/>
              </a:xfrm>
              <a:prstGeom prst="rect">
                <a:avLst/>
              </a:prstGeom>
            </p:spPr>
          </p:pic>
          <p:sp>
            <p:nvSpPr>
              <p:cNvPr id="17" name="TextBox 16">
                <a:extLst>
                  <a:ext uri="{FF2B5EF4-FFF2-40B4-BE49-F238E27FC236}">
                    <a16:creationId xmlns:a16="http://schemas.microsoft.com/office/drawing/2014/main" id="{B8114E05-CCCC-4503-865F-D5806C12CD89}"/>
                  </a:ext>
                </a:extLst>
              </p:cNvPr>
              <p:cNvSpPr txBox="1"/>
              <p:nvPr/>
            </p:nvSpPr>
            <p:spPr>
              <a:xfrm>
                <a:off x="5301677" y="1211559"/>
                <a:ext cx="429926" cy="369332"/>
              </a:xfrm>
              <a:prstGeom prst="rect">
                <a:avLst/>
              </a:prstGeom>
              <a:noFill/>
            </p:spPr>
            <p:txBody>
              <a:bodyPr wrap="none" rtlCol="0">
                <a:spAutoFit/>
              </a:bodyPr>
              <a:lstStyle/>
              <a:p>
                <a:r>
                  <a:rPr lang="en-US" dirty="0"/>
                  <a:t>Co</a:t>
                </a:r>
              </a:p>
            </p:txBody>
          </p:sp>
          <p:sp>
            <p:nvSpPr>
              <p:cNvPr id="18" name="TextBox 17">
                <a:extLst>
                  <a:ext uri="{FF2B5EF4-FFF2-40B4-BE49-F238E27FC236}">
                    <a16:creationId xmlns:a16="http://schemas.microsoft.com/office/drawing/2014/main" id="{6D3C65C9-7201-454B-8D87-34BCB607E7B4}"/>
                  </a:ext>
                </a:extLst>
              </p:cNvPr>
              <p:cNvSpPr txBox="1"/>
              <p:nvPr/>
            </p:nvSpPr>
            <p:spPr>
              <a:xfrm>
                <a:off x="5312225" y="1580891"/>
                <a:ext cx="408830" cy="369332"/>
              </a:xfrm>
              <a:prstGeom prst="rect">
                <a:avLst/>
              </a:prstGeom>
              <a:noFill/>
            </p:spPr>
            <p:txBody>
              <a:bodyPr wrap="none" rtlCol="0">
                <a:spAutoFit/>
              </a:bodyPr>
              <a:lstStyle/>
              <a:p>
                <a:r>
                  <a:rPr lang="en-US" dirty="0"/>
                  <a:t>Py</a:t>
                </a:r>
              </a:p>
            </p:txBody>
          </p:sp>
          <p:sp>
            <p:nvSpPr>
              <p:cNvPr id="20" name="TextBox 19">
                <a:extLst>
                  <a:ext uri="{FF2B5EF4-FFF2-40B4-BE49-F238E27FC236}">
                    <a16:creationId xmlns:a16="http://schemas.microsoft.com/office/drawing/2014/main" id="{FFAE0B65-E8DF-4CEC-87BF-DF074FD22396}"/>
                  </a:ext>
                </a:extLst>
              </p:cNvPr>
              <p:cNvSpPr txBox="1"/>
              <p:nvPr/>
            </p:nvSpPr>
            <p:spPr>
              <a:xfrm>
                <a:off x="2835159" y="769152"/>
                <a:ext cx="429926" cy="369332"/>
              </a:xfrm>
              <a:prstGeom prst="rect">
                <a:avLst/>
              </a:prstGeom>
              <a:noFill/>
            </p:spPr>
            <p:txBody>
              <a:bodyPr wrap="none" rtlCol="0">
                <a:spAutoFit/>
              </a:bodyPr>
              <a:lstStyle/>
              <a:p>
                <a:r>
                  <a:rPr lang="en-US" dirty="0"/>
                  <a:t>Co</a:t>
                </a:r>
              </a:p>
            </p:txBody>
          </p:sp>
          <p:sp>
            <p:nvSpPr>
              <p:cNvPr id="22" name="TextBox 21">
                <a:extLst>
                  <a:ext uri="{FF2B5EF4-FFF2-40B4-BE49-F238E27FC236}">
                    <a16:creationId xmlns:a16="http://schemas.microsoft.com/office/drawing/2014/main" id="{07624A9C-0F40-47C0-910A-30A15B8D7DBC}"/>
                  </a:ext>
                </a:extLst>
              </p:cNvPr>
              <p:cNvSpPr txBox="1"/>
              <p:nvPr/>
            </p:nvSpPr>
            <p:spPr>
              <a:xfrm>
                <a:off x="2845707" y="1138484"/>
                <a:ext cx="408830" cy="369332"/>
              </a:xfrm>
              <a:prstGeom prst="rect">
                <a:avLst/>
              </a:prstGeom>
              <a:noFill/>
            </p:spPr>
            <p:txBody>
              <a:bodyPr wrap="none" rtlCol="0">
                <a:spAutoFit/>
              </a:bodyPr>
              <a:lstStyle/>
              <a:p>
                <a:r>
                  <a:rPr lang="en-US" dirty="0"/>
                  <a:t>Py</a:t>
                </a:r>
              </a:p>
            </p:txBody>
          </p:sp>
          <p:sp>
            <p:nvSpPr>
              <p:cNvPr id="24" name="TextBox 23">
                <a:extLst>
                  <a:ext uri="{FF2B5EF4-FFF2-40B4-BE49-F238E27FC236}">
                    <a16:creationId xmlns:a16="http://schemas.microsoft.com/office/drawing/2014/main" id="{D35ACBDF-F346-437C-868B-C31903A725A3}"/>
                  </a:ext>
                </a:extLst>
              </p:cNvPr>
              <p:cNvSpPr txBox="1"/>
              <p:nvPr/>
            </p:nvSpPr>
            <p:spPr>
              <a:xfrm>
                <a:off x="1725450" y="769153"/>
                <a:ext cx="429926" cy="369332"/>
              </a:xfrm>
              <a:prstGeom prst="rect">
                <a:avLst/>
              </a:prstGeom>
              <a:noFill/>
            </p:spPr>
            <p:txBody>
              <a:bodyPr wrap="none" rtlCol="0">
                <a:spAutoFit/>
              </a:bodyPr>
              <a:lstStyle/>
              <a:p>
                <a:r>
                  <a:rPr lang="en-US" dirty="0"/>
                  <a:t>Co</a:t>
                </a:r>
              </a:p>
            </p:txBody>
          </p:sp>
          <p:sp>
            <p:nvSpPr>
              <p:cNvPr id="26" name="TextBox 25">
                <a:extLst>
                  <a:ext uri="{FF2B5EF4-FFF2-40B4-BE49-F238E27FC236}">
                    <a16:creationId xmlns:a16="http://schemas.microsoft.com/office/drawing/2014/main" id="{BEAAB2A8-6F36-461E-BD09-15764083EE94}"/>
                  </a:ext>
                </a:extLst>
              </p:cNvPr>
              <p:cNvSpPr txBox="1"/>
              <p:nvPr/>
            </p:nvSpPr>
            <p:spPr>
              <a:xfrm>
                <a:off x="1735998" y="1138485"/>
                <a:ext cx="408830" cy="369332"/>
              </a:xfrm>
              <a:prstGeom prst="rect">
                <a:avLst/>
              </a:prstGeom>
              <a:noFill/>
            </p:spPr>
            <p:txBody>
              <a:bodyPr wrap="none" rtlCol="0">
                <a:spAutoFit/>
              </a:bodyPr>
              <a:lstStyle/>
              <a:p>
                <a:r>
                  <a:rPr lang="en-US" dirty="0"/>
                  <a:t>Py</a:t>
                </a:r>
              </a:p>
            </p:txBody>
          </p:sp>
          <p:pic>
            <p:nvPicPr>
              <p:cNvPr id="28" name="Picture 27">
                <a:extLst>
                  <a:ext uri="{FF2B5EF4-FFF2-40B4-BE49-F238E27FC236}">
                    <a16:creationId xmlns:a16="http://schemas.microsoft.com/office/drawing/2014/main" id="{77640EFE-5D73-42EE-8262-8D30D560E4EE}"/>
                  </a:ext>
                </a:extLst>
              </p:cNvPr>
              <p:cNvPicPr>
                <a:picLocks/>
              </p:cNvPicPr>
              <p:nvPr/>
            </p:nvPicPr>
            <p:blipFill rotWithShape="1">
              <a:blip r:embed="rId10">
                <a:extLst>
                  <a:ext uri="{28A0092B-C50C-407E-A947-70E740481C1C}">
                    <a14:useLocalDpi xmlns:a14="http://schemas.microsoft.com/office/drawing/2010/main" val="0"/>
                  </a:ext>
                </a:extLst>
              </a:blip>
              <a:srcRect l="42317" t="56440" r="41901" b="32298"/>
              <a:stretch/>
            </p:blipFill>
            <p:spPr>
              <a:xfrm>
                <a:off x="1482572" y="1781527"/>
                <a:ext cx="914400" cy="365760"/>
              </a:xfrm>
              <a:prstGeom prst="rect">
                <a:avLst/>
              </a:prstGeom>
            </p:spPr>
          </p:pic>
          <p:pic>
            <p:nvPicPr>
              <p:cNvPr id="30" name="Picture 29">
                <a:extLst>
                  <a:ext uri="{FF2B5EF4-FFF2-40B4-BE49-F238E27FC236}">
                    <a16:creationId xmlns:a16="http://schemas.microsoft.com/office/drawing/2014/main" id="{289F0289-5BF7-4971-AF0E-901ACACFCC9A}"/>
                  </a:ext>
                </a:extLst>
              </p:cNvPr>
              <p:cNvPicPr>
                <a:picLocks/>
              </p:cNvPicPr>
              <p:nvPr/>
            </p:nvPicPr>
            <p:blipFill rotWithShape="1">
              <a:blip r:embed="rId11">
                <a:extLst>
                  <a:ext uri="{28A0092B-C50C-407E-A947-70E740481C1C}">
                    <a14:useLocalDpi xmlns:a14="http://schemas.microsoft.com/office/drawing/2010/main" val="0"/>
                  </a:ext>
                </a:extLst>
              </a:blip>
              <a:srcRect l="42124" t="56528" r="42045" b="32361"/>
              <a:stretch/>
            </p:blipFill>
            <p:spPr>
              <a:xfrm>
                <a:off x="1482572" y="2166337"/>
                <a:ext cx="914400" cy="365760"/>
              </a:xfrm>
              <a:prstGeom prst="rect">
                <a:avLst/>
              </a:prstGeom>
            </p:spPr>
          </p:pic>
          <p:sp>
            <p:nvSpPr>
              <p:cNvPr id="32" name="TextBox 31">
                <a:extLst>
                  <a:ext uri="{FF2B5EF4-FFF2-40B4-BE49-F238E27FC236}">
                    <a16:creationId xmlns:a16="http://schemas.microsoft.com/office/drawing/2014/main" id="{B3DF9A31-7E21-4BCC-ABD0-66C7B14001E3}"/>
                  </a:ext>
                </a:extLst>
              </p:cNvPr>
              <p:cNvSpPr txBox="1"/>
              <p:nvPr/>
            </p:nvSpPr>
            <p:spPr>
              <a:xfrm>
                <a:off x="1729802" y="1783059"/>
                <a:ext cx="429926" cy="369332"/>
              </a:xfrm>
              <a:prstGeom prst="rect">
                <a:avLst/>
              </a:prstGeom>
              <a:noFill/>
            </p:spPr>
            <p:txBody>
              <a:bodyPr wrap="none" rtlCol="0">
                <a:spAutoFit/>
              </a:bodyPr>
              <a:lstStyle/>
              <a:p>
                <a:r>
                  <a:rPr lang="en-US" dirty="0"/>
                  <a:t>Co</a:t>
                </a:r>
              </a:p>
            </p:txBody>
          </p:sp>
          <p:sp>
            <p:nvSpPr>
              <p:cNvPr id="34" name="TextBox 33">
                <a:extLst>
                  <a:ext uri="{FF2B5EF4-FFF2-40B4-BE49-F238E27FC236}">
                    <a16:creationId xmlns:a16="http://schemas.microsoft.com/office/drawing/2014/main" id="{1AF39C8F-A912-4A3E-B456-9F359D366565}"/>
                  </a:ext>
                </a:extLst>
              </p:cNvPr>
              <p:cNvSpPr txBox="1"/>
              <p:nvPr/>
            </p:nvSpPr>
            <p:spPr>
              <a:xfrm>
                <a:off x="1740350" y="2152391"/>
                <a:ext cx="408830" cy="369332"/>
              </a:xfrm>
              <a:prstGeom prst="rect">
                <a:avLst/>
              </a:prstGeom>
              <a:noFill/>
            </p:spPr>
            <p:txBody>
              <a:bodyPr wrap="none" rtlCol="0">
                <a:spAutoFit/>
              </a:bodyPr>
              <a:lstStyle/>
              <a:p>
                <a:r>
                  <a:rPr lang="en-US" dirty="0"/>
                  <a:t>Py</a:t>
                </a:r>
              </a:p>
            </p:txBody>
          </p:sp>
          <p:pic>
            <p:nvPicPr>
              <p:cNvPr id="36" name="Picture 35">
                <a:extLst>
                  <a:ext uri="{FF2B5EF4-FFF2-40B4-BE49-F238E27FC236}">
                    <a16:creationId xmlns:a16="http://schemas.microsoft.com/office/drawing/2014/main" id="{97B6FBA4-5D56-4CDF-BDCF-A5FEE08BBFC9}"/>
                  </a:ext>
                </a:extLst>
              </p:cNvPr>
              <p:cNvPicPr>
                <a:picLocks/>
              </p:cNvPicPr>
              <p:nvPr/>
            </p:nvPicPr>
            <p:blipFill rotWithShape="1">
              <a:blip r:embed="rId12">
                <a:extLst>
                  <a:ext uri="{28A0092B-C50C-407E-A947-70E740481C1C}">
                    <a14:useLocalDpi xmlns:a14="http://schemas.microsoft.com/office/drawing/2010/main" val="0"/>
                  </a:ext>
                </a:extLst>
              </a:blip>
              <a:srcRect l="42360" t="56667" r="42203" b="32361"/>
              <a:stretch/>
            </p:blipFill>
            <p:spPr>
              <a:xfrm>
                <a:off x="1482572" y="2765738"/>
                <a:ext cx="914400" cy="365760"/>
              </a:xfrm>
              <a:prstGeom prst="rect">
                <a:avLst/>
              </a:prstGeom>
            </p:spPr>
          </p:pic>
          <p:pic>
            <p:nvPicPr>
              <p:cNvPr id="38" name="Picture 37">
                <a:extLst>
                  <a:ext uri="{FF2B5EF4-FFF2-40B4-BE49-F238E27FC236}">
                    <a16:creationId xmlns:a16="http://schemas.microsoft.com/office/drawing/2014/main" id="{D3558286-1ABE-4C3A-AF45-888FBDA76EDC}"/>
                  </a:ext>
                </a:extLst>
              </p:cNvPr>
              <p:cNvPicPr>
                <a:picLocks/>
              </p:cNvPicPr>
              <p:nvPr/>
            </p:nvPicPr>
            <p:blipFill rotWithShape="1">
              <a:blip r:embed="rId13">
                <a:extLst>
                  <a:ext uri="{28A0092B-C50C-407E-A947-70E740481C1C}">
                    <a14:useLocalDpi xmlns:a14="http://schemas.microsoft.com/office/drawing/2010/main" val="0"/>
                  </a:ext>
                </a:extLst>
              </a:blip>
              <a:srcRect l="42203" t="56528" r="42045" b="32222"/>
              <a:stretch/>
            </p:blipFill>
            <p:spPr>
              <a:xfrm>
                <a:off x="1482572" y="3152884"/>
                <a:ext cx="914400" cy="365760"/>
              </a:xfrm>
              <a:prstGeom prst="rect">
                <a:avLst/>
              </a:prstGeom>
            </p:spPr>
          </p:pic>
          <p:sp>
            <p:nvSpPr>
              <p:cNvPr id="40" name="TextBox 39">
                <a:extLst>
                  <a:ext uri="{FF2B5EF4-FFF2-40B4-BE49-F238E27FC236}">
                    <a16:creationId xmlns:a16="http://schemas.microsoft.com/office/drawing/2014/main" id="{DCA63A9B-6AD2-4080-A1EA-00ED16AF7007}"/>
                  </a:ext>
                </a:extLst>
              </p:cNvPr>
              <p:cNvSpPr txBox="1"/>
              <p:nvPr/>
            </p:nvSpPr>
            <p:spPr>
              <a:xfrm>
                <a:off x="1720277" y="2764134"/>
                <a:ext cx="429926" cy="369332"/>
              </a:xfrm>
              <a:prstGeom prst="rect">
                <a:avLst/>
              </a:prstGeom>
              <a:noFill/>
            </p:spPr>
            <p:txBody>
              <a:bodyPr wrap="none" rtlCol="0">
                <a:spAutoFit/>
              </a:bodyPr>
              <a:lstStyle/>
              <a:p>
                <a:r>
                  <a:rPr lang="en-US" dirty="0"/>
                  <a:t>Co</a:t>
                </a:r>
              </a:p>
            </p:txBody>
          </p:sp>
          <p:sp>
            <p:nvSpPr>
              <p:cNvPr id="42" name="TextBox 41">
                <a:extLst>
                  <a:ext uri="{FF2B5EF4-FFF2-40B4-BE49-F238E27FC236}">
                    <a16:creationId xmlns:a16="http://schemas.microsoft.com/office/drawing/2014/main" id="{3A0DEA72-58E5-46DF-A241-B4D8E86D4554}"/>
                  </a:ext>
                </a:extLst>
              </p:cNvPr>
              <p:cNvSpPr txBox="1"/>
              <p:nvPr/>
            </p:nvSpPr>
            <p:spPr>
              <a:xfrm>
                <a:off x="1730825" y="3133466"/>
                <a:ext cx="408830" cy="369332"/>
              </a:xfrm>
              <a:prstGeom prst="rect">
                <a:avLst/>
              </a:prstGeom>
              <a:noFill/>
            </p:spPr>
            <p:txBody>
              <a:bodyPr wrap="none" rtlCol="0">
                <a:spAutoFit/>
              </a:bodyPr>
              <a:lstStyle/>
              <a:p>
                <a:r>
                  <a:rPr lang="en-US" dirty="0"/>
                  <a:t>Py</a:t>
                </a:r>
              </a:p>
            </p:txBody>
          </p:sp>
          <p:pic>
            <p:nvPicPr>
              <p:cNvPr id="44" name="Picture 43">
                <a:extLst>
                  <a:ext uri="{FF2B5EF4-FFF2-40B4-BE49-F238E27FC236}">
                    <a16:creationId xmlns:a16="http://schemas.microsoft.com/office/drawing/2014/main" id="{DC0C8CD0-18B3-4E22-955E-1236D2C5E575}"/>
                  </a:ext>
                </a:extLst>
              </p:cNvPr>
              <p:cNvPicPr>
                <a:picLocks/>
              </p:cNvPicPr>
              <p:nvPr/>
            </p:nvPicPr>
            <p:blipFill rotWithShape="1">
              <a:blip r:embed="rId14">
                <a:extLst>
                  <a:ext uri="{28A0092B-C50C-407E-A947-70E740481C1C}">
                    <a14:useLocalDpi xmlns:a14="http://schemas.microsoft.com/office/drawing/2010/main" val="0"/>
                  </a:ext>
                </a:extLst>
              </a:blip>
              <a:srcRect l="42203" t="56667" r="42045" b="32083"/>
              <a:stretch/>
            </p:blipFill>
            <p:spPr>
              <a:xfrm>
                <a:off x="5059440" y="3571048"/>
                <a:ext cx="914400" cy="365760"/>
              </a:xfrm>
              <a:prstGeom prst="rect">
                <a:avLst/>
              </a:prstGeom>
            </p:spPr>
          </p:pic>
          <p:pic>
            <p:nvPicPr>
              <p:cNvPr id="46" name="Picture 45">
                <a:extLst>
                  <a:ext uri="{FF2B5EF4-FFF2-40B4-BE49-F238E27FC236}">
                    <a16:creationId xmlns:a16="http://schemas.microsoft.com/office/drawing/2014/main" id="{8F813B9E-74E3-43D2-A943-C2B22B4DAA79}"/>
                  </a:ext>
                </a:extLst>
              </p:cNvPr>
              <p:cNvPicPr>
                <a:picLocks/>
              </p:cNvPicPr>
              <p:nvPr/>
            </p:nvPicPr>
            <p:blipFill rotWithShape="1">
              <a:blip r:embed="rId15">
                <a:extLst>
                  <a:ext uri="{28A0092B-C50C-407E-A947-70E740481C1C}">
                    <a14:useLocalDpi xmlns:a14="http://schemas.microsoft.com/office/drawing/2010/main" val="0"/>
                  </a:ext>
                </a:extLst>
              </a:blip>
              <a:srcRect l="42281" t="56806" r="42124" b="32222"/>
              <a:stretch/>
            </p:blipFill>
            <p:spPr>
              <a:xfrm>
                <a:off x="5059440" y="3955858"/>
                <a:ext cx="914400" cy="365760"/>
              </a:xfrm>
              <a:prstGeom prst="rect">
                <a:avLst/>
              </a:prstGeom>
            </p:spPr>
          </p:pic>
          <p:sp>
            <p:nvSpPr>
              <p:cNvPr id="48" name="TextBox 47">
                <a:extLst>
                  <a:ext uri="{FF2B5EF4-FFF2-40B4-BE49-F238E27FC236}">
                    <a16:creationId xmlns:a16="http://schemas.microsoft.com/office/drawing/2014/main" id="{88922B60-2C35-47A1-AD20-A1F1B83847DC}"/>
                  </a:ext>
                </a:extLst>
              </p:cNvPr>
              <p:cNvSpPr txBox="1"/>
              <p:nvPr/>
            </p:nvSpPr>
            <p:spPr>
              <a:xfrm>
                <a:off x="5292152" y="3572932"/>
                <a:ext cx="429926" cy="369332"/>
              </a:xfrm>
              <a:prstGeom prst="rect">
                <a:avLst/>
              </a:prstGeom>
              <a:noFill/>
            </p:spPr>
            <p:txBody>
              <a:bodyPr wrap="none" rtlCol="0">
                <a:spAutoFit/>
              </a:bodyPr>
              <a:lstStyle/>
              <a:p>
                <a:r>
                  <a:rPr lang="en-US" dirty="0"/>
                  <a:t>Co</a:t>
                </a:r>
              </a:p>
            </p:txBody>
          </p:sp>
          <p:sp>
            <p:nvSpPr>
              <p:cNvPr id="50" name="TextBox 49">
                <a:extLst>
                  <a:ext uri="{FF2B5EF4-FFF2-40B4-BE49-F238E27FC236}">
                    <a16:creationId xmlns:a16="http://schemas.microsoft.com/office/drawing/2014/main" id="{7E3CAC43-8068-4B38-8A7D-78EBC82DF592}"/>
                  </a:ext>
                </a:extLst>
              </p:cNvPr>
              <p:cNvSpPr txBox="1"/>
              <p:nvPr/>
            </p:nvSpPr>
            <p:spPr>
              <a:xfrm>
                <a:off x="5302700" y="3942264"/>
                <a:ext cx="408830" cy="369332"/>
              </a:xfrm>
              <a:prstGeom prst="rect">
                <a:avLst/>
              </a:prstGeom>
              <a:noFill/>
            </p:spPr>
            <p:txBody>
              <a:bodyPr wrap="none" rtlCol="0">
                <a:spAutoFit/>
              </a:bodyPr>
              <a:lstStyle/>
              <a:p>
                <a:r>
                  <a:rPr lang="en-US" dirty="0"/>
                  <a:t>Py</a:t>
                </a:r>
              </a:p>
            </p:txBody>
          </p:sp>
          <p:pic>
            <p:nvPicPr>
              <p:cNvPr id="52" name="Picture 51">
                <a:extLst>
                  <a:ext uri="{FF2B5EF4-FFF2-40B4-BE49-F238E27FC236}">
                    <a16:creationId xmlns:a16="http://schemas.microsoft.com/office/drawing/2014/main" id="{C176E56D-74F8-4F63-9209-FC0092D534A6}"/>
                  </a:ext>
                </a:extLst>
              </p:cNvPr>
              <p:cNvPicPr>
                <a:picLocks/>
              </p:cNvPicPr>
              <p:nvPr/>
            </p:nvPicPr>
            <p:blipFill rotWithShape="1">
              <a:blip r:embed="rId16">
                <a:extLst>
                  <a:ext uri="{28A0092B-C50C-407E-A947-70E740481C1C}">
                    <a14:useLocalDpi xmlns:a14="http://schemas.microsoft.com/office/drawing/2010/main" val="0"/>
                  </a:ext>
                </a:extLst>
              </a:blip>
              <a:srcRect l="42202" t="56667" r="42203" b="32500"/>
              <a:stretch/>
            </p:blipFill>
            <p:spPr>
              <a:xfrm>
                <a:off x="5059440" y="2393980"/>
                <a:ext cx="914400" cy="365760"/>
              </a:xfrm>
              <a:prstGeom prst="rect">
                <a:avLst/>
              </a:prstGeom>
            </p:spPr>
          </p:pic>
          <p:pic>
            <p:nvPicPr>
              <p:cNvPr id="54" name="Picture 53">
                <a:extLst>
                  <a:ext uri="{FF2B5EF4-FFF2-40B4-BE49-F238E27FC236}">
                    <a16:creationId xmlns:a16="http://schemas.microsoft.com/office/drawing/2014/main" id="{AE26E7BC-C440-4B0A-8FB6-259D3EA70087}"/>
                  </a:ext>
                </a:extLst>
              </p:cNvPr>
              <p:cNvPicPr>
                <a:picLocks/>
              </p:cNvPicPr>
              <p:nvPr/>
            </p:nvPicPr>
            <p:blipFill rotWithShape="1">
              <a:blip r:embed="rId17">
                <a:extLst>
                  <a:ext uri="{28A0092B-C50C-407E-A947-70E740481C1C}">
                    <a14:useLocalDpi xmlns:a14="http://schemas.microsoft.com/office/drawing/2010/main" val="0"/>
                  </a:ext>
                </a:extLst>
              </a:blip>
              <a:srcRect l="42439" t="56667" r="42045" b="32639"/>
              <a:stretch/>
            </p:blipFill>
            <p:spPr>
              <a:xfrm>
                <a:off x="5059440" y="2782859"/>
                <a:ext cx="914400" cy="365760"/>
              </a:xfrm>
              <a:prstGeom prst="rect">
                <a:avLst/>
              </a:prstGeom>
            </p:spPr>
          </p:pic>
          <p:sp>
            <p:nvSpPr>
              <p:cNvPr id="56" name="TextBox 55">
                <a:extLst>
                  <a:ext uri="{FF2B5EF4-FFF2-40B4-BE49-F238E27FC236}">
                    <a16:creationId xmlns:a16="http://schemas.microsoft.com/office/drawing/2014/main" id="{0EE22196-F205-4870-B258-FCA4C26C1DB5}"/>
                  </a:ext>
                </a:extLst>
              </p:cNvPr>
              <p:cNvSpPr txBox="1"/>
              <p:nvPr/>
            </p:nvSpPr>
            <p:spPr>
              <a:xfrm>
                <a:off x="5294280" y="2384897"/>
                <a:ext cx="429926" cy="369332"/>
              </a:xfrm>
              <a:prstGeom prst="rect">
                <a:avLst/>
              </a:prstGeom>
              <a:noFill/>
            </p:spPr>
            <p:txBody>
              <a:bodyPr wrap="none" rtlCol="0">
                <a:spAutoFit/>
              </a:bodyPr>
              <a:lstStyle/>
              <a:p>
                <a:r>
                  <a:rPr lang="en-US" dirty="0"/>
                  <a:t>Co</a:t>
                </a:r>
              </a:p>
            </p:txBody>
          </p:sp>
          <p:sp>
            <p:nvSpPr>
              <p:cNvPr id="58" name="TextBox 57">
                <a:extLst>
                  <a:ext uri="{FF2B5EF4-FFF2-40B4-BE49-F238E27FC236}">
                    <a16:creationId xmlns:a16="http://schemas.microsoft.com/office/drawing/2014/main" id="{77DAC751-71D0-460F-B8B3-EF1C779336C5}"/>
                  </a:ext>
                </a:extLst>
              </p:cNvPr>
              <p:cNvSpPr txBox="1"/>
              <p:nvPr/>
            </p:nvSpPr>
            <p:spPr>
              <a:xfrm>
                <a:off x="5304828" y="2754229"/>
                <a:ext cx="408830" cy="369332"/>
              </a:xfrm>
              <a:prstGeom prst="rect">
                <a:avLst/>
              </a:prstGeom>
              <a:noFill/>
            </p:spPr>
            <p:txBody>
              <a:bodyPr wrap="none" rtlCol="0">
                <a:spAutoFit/>
              </a:bodyPr>
              <a:lstStyle/>
              <a:p>
                <a:r>
                  <a:rPr lang="en-US" dirty="0"/>
                  <a:t>Py</a:t>
                </a:r>
              </a:p>
            </p:txBody>
          </p:sp>
          <p:cxnSp>
            <p:nvCxnSpPr>
              <p:cNvPr id="60" name="Straight Arrow Connector 59">
                <a:extLst>
                  <a:ext uri="{FF2B5EF4-FFF2-40B4-BE49-F238E27FC236}">
                    <a16:creationId xmlns:a16="http://schemas.microsoft.com/office/drawing/2014/main" id="{599A010D-DA6A-447D-9385-91DD51E6CAC8}"/>
                  </a:ext>
                </a:extLst>
              </p:cNvPr>
              <p:cNvCxnSpPr>
                <a:cxnSpLocks/>
              </p:cNvCxnSpPr>
              <p:nvPr/>
            </p:nvCxnSpPr>
            <p:spPr>
              <a:xfrm flipV="1">
                <a:off x="5484458" y="962025"/>
                <a:ext cx="0" cy="24953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A94F013-0055-4E54-BE50-27E165B5280C}"/>
                  </a:ext>
                </a:extLst>
              </p:cNvPr>
              <p:cNvCxnSpPr>
                <a:cxnSpLocks/>
              </p:cNvCxnSpPr>
              <p:nvPr/>
            </p:nvCxnSpPr>
            <p:spPr>
              <a:xfrm>
                <a:off x="3488459" y="1106507"/>
                <a:ext cx="191096" cy="19521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5A39365-4DCC-4DC6-B5D5-CE454905E7C6}"/>
                  </a:ext>
                </a:extLst>
              </p:cNvPr>
              <p:cNvCxnSpPr>
                <a:cxnSpLocks/>
              </p:cNvCxnSpPr>
              <p:nvPr/>
            </p:nvCxnSpPr>
            <p:spPr>
              <a:xfrm>
                <a:off x="2369870" y="1488250"/>
                <a:ext cx="1309685" cy="6590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A14EB49-82A4-4113-8D62-B7762DC93440}"/>
                  </a:ext>
                </a:extLst>
              </p:cNvPr>
              <p:cNvCxnSpPr>
                <a:cxnSpLocks/>
              </p:cNvCxnSpPr>
              <p:nvPr/>
            </p:nvCxnSpPr>
            <p:spPr>
              <a:xfrm>
                <a:off x="2396502" y="2118567"/>
                <a:ext cx="302310" cy="31391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64E4BFE-4643-41D3-95F7-5DCD9C02301C}"/>
                  </a:ext>
                </a:extLst>
              </p:cNvPr>
              <p:cNvCxnSpPr>
                <a:cxnSpLocks/>
              </p:cNvCxnSpPr>
              <p:nvPr/>
            </p:nvCxnSpPr>
            <p:spPr>
              <a:xfrm>
                <a:off x="2387627" y="3112864"/>
                <a:ext cx="311185" cy="105668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AB9D090-B2C2-429F-8403-36C015F477B2}"/>
                  </a:ext>
                </a:extLst>
              </p:cNvPr>
              <p:cNvCxnSpPr>
                <a:cxnSpLocks/>
              </p:cNvCxnSpPr>
              <p:nvPr/>
            </p:nvCxnSpPr>
            <p:spPr>
              <a:xfrm flipH="1" flipV="1">
                <a:off x="1935334" y="4179570"/>
                <a:ext cx="3124106" cy="13202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2F6B9B9-F470-4EF3-91A8-D7C77AC23023}"/>
                  </a:ext>
                </a:extLst>
              </p:cNvPr>
              <p:cNvCxnSpPr>
                <a:cxnSpLocks/>
              </p:cNvCxnSpPr>
              <p:nvPr/>
            </p:nvCxnSpPr>
            <p:spPr>
              <a:xfrm flipH="1">
                <a:off x="4136994" y="2713369"/>
                <a:ext cx="922816" cy="29616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8166EDF9-F993-4008-884A-D0EF1CBE3A19}"/>
                </a:ext>
              </a:extLst>
            </p:cNvPr>
            <p:cNvSpPr txBox="1"/>
            <p:nvPr/>
          </p:nvSpPr>
          <p:spPr>
            <a:xfrm>
              <a:off x="5309160" y="628047"/>
              <a:ext cx="340158" cy="461665"/>
            </a:xfrm>
            <a:prstGeom prst="rect">
              <a:avLst/>
            </a:prstGeom>
            <a:noFill/>
          </p:spPr>
          <p:txBody>
            <a:bodyPr wrap="none" rtlCol="0">
              <a:spAutoFit/>
            </a:bodyPr>
            <a:lstStyle/>
            <a:p>
              <a:r>
                <a:rPr lang="en-US" sz="2400" dirty="0"/>
                <a:t>1</a:t>
              </a:r>
            </a:p>
          </p:txBody>
        </p:sp>
        <p:sp>
          <p:nvSpPr>
            <p:cNvPr id="7" name="TextBox 6">
              <a:extLst>
                <a:ext uri="{FF2B5EF4-FFF2-40B4-BE49-F238E27FC236}">
                  <a16:creationId xmlns:a16="http://schemas.microsoft.com/office/drawing/2014/main" id="{AA0026F7-519A-410E-ACD2-2A57557B010C}"/>
                </a:ext>
              </a:extLst>
            </p:cNvPr>
            <p:cNvSpPr txBox="1"/>
            <p:nvPr/>
          </p:nvSpPr>
          <p:spPr>
            <a:xfrm>
              <a:off x="3560810" y="829858"/>
              <a:ext cx="340158" cy="461665"/>
            </a:xfrm>
            <a:prstGeom prst="rect">
              <a:avLst/>
            </a:prstGeom>
            <a:noFill/>
          </p:spPr>
          <p:txBody>
            <a:bodyPr wrap="none" rtlCol="0">
              <a:spAutoFit/>
            </a:bodyPr>
            <a:lstStyle/>
            <a:p>
              <a:r>
                <a:rPr lang="en-US" sz="2400" dirty="0"/>
                <a:t>2</a:t>
              </a:r>
            </a:p>
          </p:txBody>
        </p:sp>
        <p:sp>
          <p:nvSpPr>
            <p:cNvPr id="9" name="TextBox 8">
              <a:extLst>
                <a:ext uri="{FF2B5EF4-FFF2-40B4-BE49-F238E27FC236}">
                  <a16:creationId xmlns:a16="http://schemas.microsoft.com/office/drawing/2014/main" id="{63DB7226-781F-46A2-99E3-CB1F12384F8E}"/>
                </a:ext>
              </a:extLst>
            </p:cNvPr>
            <p:cNvSpPr txBox="1"/>
            <p:nvPr/>
          </p:nvSpPr>
          <p:spPr>
            <a:xfrm>
              <a:off x="3656388" y="1887734"/>
              <a:ext cx="340158" cy="461665"/>
            </a:xfrm>
            <a:prstGeom prst="rect">
              <a:avLst/>
            </a:prstGeom>
            <a:noFill/>
          </p:spPr>
          <p:txBody>
            <a:bodyPr wrap="none" rtlCol="0">
              <a:spAutoFit/>
            </a:bodyPr>
            <a:lstStyle/>
            <a:p>
              <a:r>
                <a:rPr lang="en-US" sz="2400" dirty="0"/>
                <a:t>3</a:t>
              </a:r>
            </a:p>
          </p:txBody>
        </p:sp>
        <p:sp>
          <p:nvSpPr>
            <p:cNvPr id="11" name="TextBox 10">
              <a:extLst>
                <a:ext uri="{FF2B5EF4-FFF2-40B4-BE49-F238E27FC236}">
                  <a16:creationId xmlns:a16="http://schemas.microsoft.com/office/drawing/2014/main" id="{DA2CDE41-151D-46A7-9316-69BF37BC53D0}"/>
                </a:ext>
              </a:extLst>
            </p:cNvPr>
            <p:cNvSpPr txBox="1"/>
            <p:nvPr/>
          </p:nvSpPr>
          <p:spPr>
            <a:xfrm>
              <a:off x="2756746" y="2304929"/>
              <a:ext cx="340158" cy="461665"/>
            </a:xfrm>
            <a:prstGeom prst="rect">
              <a:avLst/>
            </a:prstGeom>
            <a:noFill/>
          </p:spPr>
          <p:txBody>
            <a:bodyPr wrap="none" rtlCol="0">
              <a:spAutoFit/>
            </a:bodyPr>
            <a:lstStyle/>
            <a:p>
              <a:r>
                <a:rPr lang="en-US" sz="2400" dirty="0"/>
                <a:t>4</a:t>
              </a:r>
            </a:p>
          </p:txBody>
        </p:sp>
        <p:sp>
          <p:nvSpPr>
            <p:cNvPr id="13" name="TextBox 12">
              <a:extLst>
                <a:ext uri="{FF2B5EF4-FFF2-40B4-BE49-F238E27FC236}">
                  <a16:creationId xmlns:a16="http://schemas.microsoft.com/office/drawing/2014/main" id="{2078722E-D5C5-4812-8671-A3C97FD1C850}"/>
                </a:ext>
              </a:extLst>
            </p:cNvPr>
            <p:cNvSpPr txBox="1"/>
            <p:nvPr/>
          </p:nvSpPr>
          <p:spPr>
            <a:xfrm>
              <a:off x="2675628" y="3717905"/>
              <a:ext cx="340158" cy="461665"/>
            </a:xfrm>
            <a:prstGeom prst="rect">
              <a:avLst/>
            </a:prstGeom>
            <a:noFill/>
          </p:spPr>
          <p:txBody>
            <a:bodyPr wrap="none" rtlCol="0">
              <a:spAutoFit/>
            </a:bodyPr>
            <a:lstStyle/>
            <a:p>
              <a:r>
                <a:rPr lang="en-US" sz="2400" dirty="0"/>
                <a:t>5</a:t>
              </a:r>
            </a:p>
          </p:txBody>
        </p:sp>
        <p:sp>
          <p:nvSpPr>
            <p:cNvPr id="15" name="TextBox 14">
              <a:extLst>
                <a:ext uri="{FF2B5EF4-FFF2-40B4-BE49-F238E27FC236}">
                  <a16:creationId xmlns:a16="http://schemas.microsoft.com/office/drawing/2014/main" id="{4A02D49C-32BD-4618-BF1D-6F3F54767C3A}"/>
                </a:ext>
              </a:extLst>
            </p:cNvPr>
            <p:cNvSpPr txBox="1"/>
            <p:nvPr/>
          </p:nvSpPr>
          <p:spPr>
            <a:xfrm>
              <a:off x="1872116" y="3727418"/>
              <a:ext cx="340158" cy="461665"/>
            </a:xfrm>
            <a:prstGeom prst="rect">
              <a:avLst/>
            </a:prstGeom>
            <a:noFill/>
          </p:spPr>
          <p:txBody>
            <a:bodyPr wrap="none" rtlCol="0">
              <a:spAutoFit/>
            </a:bodyPr>
            <a:lstStyle/>
            <a:p>
              <a:r>
                <a:rPr lang="en-US" sz="2400" dirty="0"/>
                <a:t>6</a:t>
              </a:r>
            </a:p>
          </p:txBody>
        </p:sp>
        <p:sp>
          <p:nvSpPr>
            <p:cNvPr id="19" name="TextBox 18">
              <a:extLst>
                <a:ext uri="{FF2B5EF4-FFF2-40B4-BE49-F238E27FC236}">
                  <a16:creationId xmlns:a16="http://schemas.microsoft.com/office/drawing/2014/main" id="{D37B013B-A735-45BF-939E-327F93173F33}"/>
                </a:ext>
              </a:extLst>
            </p:cNvPr>
            <p:cNvSpPr txBox="1"/>
            <p:nvPr/>
          </p:nvSpPr>
          <p:spPr>
            <a:xfrm>
              <a:off x="4087980" y="2503740"/>
              <a:ext cx="340158" cy="461665"/>
            </a:xfrm>
            <a:prstGeom prst="rect">
              <a:avLst/>
            </a:prstGeom>
            <a:noFill/>
          </p:spPr>
          <p:txBody>
            <a:bodyPr wrap="none" rtlCol="0">
              <a:spAutoFit/>
            </a:bodyPr>
            <a:lstStyle/>
            <a:p>
              <a:r>
                <a:rPr lang="en-US" sz="2400" dirty="0"/>
                <a:t>7</a:t>
              </a:r>
            </a:p>
          </p:txBody>
        </p:sp>
      </p:grpSp>
    </p:spTree>
    <p:extLst>
      <p:ext uri="{BB962C8B-B14F-4D97-AF65-F5344CB8AC3E}">
        <p14:creationId xmlns:p14="http://schemas.microsoft.com/office/powerpoint/2010/main" val="1794428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B97027F-6EDE-4465-82F3-330F6FB98D76}"/>
              </a:ext>
            </a:extLst>
          </p:cNvPr>
          <p:cNvGrpSpPr/>
          <p:nvPr/>
        </p:nvGrpSpPr>
        <p:grpSpPr>
          <a:xfrm>
            <a:off x="-3917" y="0"/>
            <a:ext cx="8875470" cy="6858000"/>
            <a:chOff x="-3917" y="0"/>
            <a:chExt cx="8875470" cy="6858000"/>
          </a:xfrm>
        </p:grpSpPr>
        <p:grpSp>
          <p:nvGrpSpPr>
            <p:cNvPr id="50" name="Group 49">
              <a:extLst>
                <a:ext uri="{FF2B5EF4-FFF2-40B4-BE49-F238E27FC236}">
                  <a16:creationId xmlns:a16="http://schemas.microsoft.com/office/drawing/2014/main" id="{3468050E-8247-4A99-A9E3-3E5DC54DC9CE}"/>
                </a:ext>
              </a:extLst>
            </p:cNvPr>
            <p:cNvGrpSpPr/>
            <p:nvPr/>
          </p:nvGrpSpPr>
          <p:grpSpPr>
            <a:xfrm>
              <a:off x="-3917" y="0"/>
              <a:ext cx="8875470" cy="6858000"/>
              <a:chOff x="-3917" y="0"/>
              <a:chExt cx="8875470" cy="6858000"/>
            </a:xfrm>
          </p:grpSpPr>
          <p:grpSp>
            <p:nvGrpSpPr>
              <p:cNvPr id="10" name="Group 9">
                <a:extLst>
                  <a:ext uri="{FF2B5EF4-FFF2-40B4-BE49-F238E27FC236}">
                    <a16:creationId xmlns:a16="http://schemas.microsoft.com/office/drawing/2014/main" id="{8D4576C0-3E7C-4F7A-9ED1-B27CE46260B1}"/>
                  </a:ext>
                </a:extLst>
              </p:cNvPr>
              <p:cNvGrpSpPr/>
              <p:nvPr/>
            </p:nvGrpSpPr>
            <p:grpSpPr>
              <a:xfrm>
                <a:off x="-3917" y="0"/>
                <a:ext cx="8875470" cy="6858000"/>
                <a:chOff x="-3917" y="0"/>
                <a:chExt cx="8875470" cy="6858000"/>
              </a:xfrm>
            </p:grpSpPr>
            <p:sp>
              <p:nvSpPr>
                <p:cNvPr id="6" name="TextBox 5">
                  <a:extLst>
                    <a:ext uri="{FF2B5EF4-FFF2-40B4-BE49-F238E27FC236}">
                      <a16:creationId xmlns:a16="http://schemas.microsoft.com/office/drawing/2014/main" id="{0B6EC97A-0687-4894-BABA-F75D335FCD4A}"/>
                    </a:ext>
                  </a:extLst>
                </p:cNvPr>
                <p:cNvSpPr txBox="1"/>
                <p:nvPr/>
              </p:nvSpPr>
              <p:spPr>
                <a:xfrm>
                  <a:off x="1273589" y="103514"/>
                  <a:ext cx="4804200" cy="523220"/>
                </a:xfrm>
                <a:prstGeom prst="rect">
                  <a:avLst/>
                </a:prstGeom>
                <a:noFill/>
              </p:spPr>
              <p:txBody>
                <a:bodyPr wrap="none" rtlCol="0">
                  <a:spAutoFit/>
                </a:bodyPr>
                <a:lstStyle/>
                <a:p>
                  <a:r>
                    <a:rPr lang="en-US" sz="2800" b="1" dirty="0"/>
                    <a:t>Elliptical Cell, 50 nm x 100 nm</a:t>
                  </a:r>
                </a:p>
              </p:txBody>
            </p:sp>
            <p:graphicFrame>
              <p:nvGraphicFramePr>
                <p:cNvPr id="8" name="Object 7">
                  <a:extLst>
                    <a:ext uri="{FF2B5EF4-FFF2-40B4-BE49-F238E27FC236}">
                      <a16:creationId xmlns:a16="http://schemas.microsoft.com/office/drawing/2014/main" id="{21137AE6-4E87-42E2-9CD6-545F763B5B6D}"/>
                    </a:ext>
                  </a:extLst>
                </p:cNvPr>
                <p:cNvGraphicFramePr>
                  <a:graphicFrameLocks noChangeAspect="1"/>
                </p:cNvGraphicFramePr>
                <p:nvPr>
                  <p:extLst>
                    <p:ext uri="{D42A27DB-BD31-4B8C-83A1-F6EECF244321}">
                      <p14:modId xmlns:p14="http://schemas.microsoft.com/office/powerpoint/2010/main" val="1643770773"/>
                    </p:ext>
                  </p:extLst>
                </p:nvPr>
              </p:nvGraphicFramePr>
              <p:xfrm>
                <a:off x="-3917" y="0"/>
                <a:ext cx="8875470" cy="6858000"/>
              </p:xfrm>
              <a:graphic>
                <a:graphicData uri="http://schemas.openxmlformats.org/presentationml/2006/ole">
                  <mc:AlternateContent xmlns:mc="http://schemas.openxmlformats.org/markup-compatibility/2006">
                    <mc:Choice xmlns:v="urn:schemas-microsoft-com:vml" Requires="v">
                      <p:oleObj name="Graph" r:id="rId2" imgW="4023360" imgH="3108960" progId="Origin50.Graph">
                        <p:embed/>
                      </p:oleObj>
                    </mc:Choice>
                    <mc:Fallback>
                      <p:oleObj name="Graph" r:id="rId2" imgW="4023360" imgH="3108960" progId="Origin50.Graph">
                        <p:embed/>
                        <p:pic>
                          <p:nvPicPr>
                            <p:cNvPr id="0" name=""/>
                            <p:cNvPicPr/>
                            <p:nvPr/>
                          </p:nvPicPr>
                          <p:blipFill>
                            <a:blip r:embed="rId3"/>
                            <a:stretch>
                              <a:fillRect/>
                            </a:stretch>
                          </p:blipFill>
                          <p:spPr>
                            <a:xfrm>
                              <a:off x="-3917" y="0"/>
                              <a:ext cx="8875470" cy="6858000"/>
                            </a:xfrm>
                            <a:prstGeom prst="rect">
                              <a:avLst/>
                            </a:prstGeom>
                          </p:spPr>
                        </p:pic>
                      </p:oleObj>
                    </mc:Fallback>
                  </mc:AlternateContent>
                </a:graphicData>
              </a:graphic>
            </p:graphicFrame>
          </p:grpSp>
          <p:pic>
            <p:nvPicPr>
              <p:cNvPr id="3" name="Picture 2">
                <a:extLst>
                  <a:ext uri="{FF2B5EF4-FFF2-40B4-BE49-F238E27FC236}">
                    <a16:creationId xmlns:a16="http://schemas.microsoft.com/office/drawing/2014/main" id="{65C07244-E91D-4ABB-8EC9-A7E002AFF403}"/>
                  </a:ext>
                </a:extLst>
              </p:cNvPr>
              <p:cNvPicPr>
                <a:picLocks/>
              </p:cNvPicPr>
              <p:nvPr/>
            </p:nvPicPr>
            <p:blipFill rotWithShape="1">
              <a:blip r:embed="rId4">
                <a:extLst>
                  <a:ext uri="{28A0092B-C50C-407E-A947-70E740481C1C}">
                    <a14:useLocalDpi xmlns:a14="http://schemas.microsoft.com/office/drawing/2010/main" val="0"/>
                  </a:ext>
                </a:extLst>
              </a:blip>
              <a:srcRect l="46208" t="66926" r="46011" b="6149"/>
              <a:stretch/>
            </p:blipFill>
            <p:spPr>
              <a:xfrm>
                <a:off x="4862015" y="1903728"/>
                <a:ext cx="548640" cy="1097280"/>
              </a:xfrm>
              <a:prstGeom prst="rect">
                <a:avLst/>
              </a:prstGeom>
            </p:spPr>
          </p:pic>
          <p:pic>
            <p:nvPicPr>
              <p:cNvPr id="5" name="Picture 4">
                <a:extLst>
                  <a:ext uri="{FF2B5EF4-FFF2-40B4-BE49-F238E27FC236}">
                    <a16:creationId xmlns:a16="http://schemas.microsoft.com/office/drawing/2014/main" id="{4420C3F6-BFC6-4358-9FC7-31F6A18989DA}"/>
                  </a:ext>
                </a:extLst>
              </p:cNvPr>
              <p:cNvPicPr>
                <a:picLocks/>
              </p:cNvPicPr>
              <p:nvPr/>
            </p:nvPicPr>
            <p:blipFill rotWithShape="1">
              <a:blip r:embed="rId5">
                <a:extLst>
                  <a:ext uri="{28A0092B-C50C-407E-A947-70E740481C1C}">
                    <a14:useLocalDpi xmlns:a14="http://schemas.microsoft.com/office/drawing/2010/main" val="0"/>
                  </a:ext>
                </a:extLst>
              </a:blip>
              <a:srcRect l="46377" t="66945" r="46219" b="6250"/>
              <a:stretch/>
            </p:blipFill>
            <p:spPr>
              <a:xfrm>
                <a:off x="5429705" y="1903728"/>
                <a:ext cx="548640" cy="1097280"/>
              </a:xfrm>
              <a:prstGeom prst="rect">
                <a:avLst/>
              </a:prstGeom>
            </p:spPr>
          </p:pic>
          <p:pic>
            <p:nvPicPr>
              <p:cNvPr id="12" name="Picture 11">
                <a:extLst>
                  <a:ext uri="{FF2B5EF4-FFF2-40B4-BE49-F238E27FC236}">
                    <a16:creationId xmlns:a16="http://schemas.microsoft.com/office/drawing/2014/main" id="{0907DF6C-1E16-40D9-911E-0590BFEE33FB}"/>
                  </a:ext>
                </a:extLst>
              </p:cNvPr>
              <p:cNvPicPr>
                <a:picLocks/>
              </p:cNvPicPr>
              <p:nvPr/>
            </p:nvPicPr>
            <p:blipFill rotWithShape="1">
              <a:blip r:embed="rId6">
                <a:extLst>
                  <a:ext uri="{28A0092B-C50C-407E-A947-70E740481C1C}">
                    <a14:useLocalDpi xmlns:a14="http://schemas.microsoft.com/office/drawing/2010/main" val="0"/>
                  </a:ext>
                </a:extLst>
              </a:blip>
              <a:srcRect l="46280" t="67184" r="46232" b="6149"/>
              <a:stretch/>
            </p:blipFill>
            <p:spPr>
              <a:xfrm>
                <a:off x="2536499" y="806448"/>
                <a:ext cx="548640" cy="1097280"/>
              </a:xfrm>
              <a:prstGeom prst="rect">
                <a:avLst/>
              </a:prstGeom>
            </p:spPr>
          </p:pic>
          <p:pic>
            <p:nvPicPr>
              <p:cNvPr id="14" name="Picture 13">
                <a:extLst>
                  <a:ext uri="{FF2B5EF4-FFF2-40B4-BE49-F238E27FC236}">
                    <a16:creationId xmlns:a16="http://schemas.microsoft.com/office/drawing/2014/main" id="{9BE6F638-BE6D-403A-8FFB-159AFE9E95BD}"/>
                  </a:ext>
                </a:extLst>
              </p:cNvPr>
              <p:cNvPicPr>
                <a:picLocks noChangeAspect="1"/>
              </p:cNvPicPr>
              <p:nvPr/>
            </p:nvPicPr>
            <p:blipFill rotWithShape="1">
              <a:blip r:embed="rId7">
                <a:extLst>
                  <a:ext uri="{28A0092B-C50C-407E-A947-70E740481C1C}">
                    <a14:useLocalDpi xmlns:a14="http://schemas.microsoft.com/office/drawing/2010/main" val="0"/>
                  </a:ext>
                </a:extLst>
              </a:blip>
              <a:srcRect l="46377" t="67222" r="46062" b="6111"/>
              <a:stretch/>
            </p:blipFill>
            <p:spPr>
              <a:xfrm>
                <a:off x="3104189" y="806448"/>
                <a:ext cx="548641" cy="1097280"/>
              </a:xfrm>
              <a:prstGeom prst="rect">
                <a:avLst/>
              </a:prstGeom>
            </p:spPr>
          </p:pic>
          <p:pic>
            <p:nvPicPr>
              <p:cNvPr id="16" name="Picture 15">
                <a:extLst>
                  <a:ext uri="{FF2B5EF4-FFF2-40B4-BE49-F238E27FC236}">
                    <a16:creationId xmlns:a16="http://schemas.microsoft.com/office/drawing/2014/main" id="{462654E5-7032-448A-8F0F-2BDB08305969}"/>
                  </a:ext>
                </a:extLst>
              </p:cNvPr>
              <p:cNvPicPr>
                <a:picLocks/>
              </p:cNvPicPr>
              <p:nvPr/>
            </p:nvPicPr>
            <p:blipFill rotWithShape="1">
              <a:blip r:embed="rId8">
                <a:extLst>
                  <a:ext uri="{28A0092B-C50C-407E-A947-70E740481C1C}">
                    <a14:useLocalDpi xmlns:a14="http://schemas.microsoft.com/office/drawing/2010/main" val="0"/>
                  </a:ext>
                </a:extLst>
              </a:blip>
              <a:srcRect l="46141" t="67083" r="46062" b="6112"/>
              <a:stretch/>
            </p:blipFill>
            <p:spPr>
              <a:xfrm>
                <a:off x="1415609" y="2198498"/>
                <a:ext cx="548640" cy="1097280"/>
              </a:xfrm>
              <a:prstGeom prst="rect">
                <a:avLst/>
              </a:prstGeom>
            </p:spPr>
          </p:pic>
          <p:pic>
            <p:nvPicPr>
              <p:cNvPr id="18" name="Picture 17">
                <a:extLst>
                  <a:ext uri="{FF2B5EF4-FFF2-40B4-BE49-F238E27FC236}">
                    <a16:creationId xmlns:a16="http://schemas.microsoft.com/office/drawing/2014/main" id="{39319988-2F2A-4931-B8B5-3CE9CA0735E4}"/>
                  </a:ext>
                </a:extLst>
              </p:cNvPr>
              <p:cNvPicPr>
                <a:picLocks noChangeAspect="1"/>
              </p:cNvPicPr>
              <p:nvPr/>
            </p:nvPicPr>
            <p:blipFill rotWithShape="1">
              <a:blip r:embed="rId9">
                <a:extLst>
                  <a:ext uri="{28A0092B-C50C-407E-A947-70E740481C1C}">
                    <a14:useLocalDpi xmlns:a14="http://schemas.microsoft.com/office/drawing/2010/main" val="0"/>
                  </a:ext>
                </a:extLst>
              </a:blip>
              <a:srcRect l="46299" t="67500" r="46140" b="5833"/>
              <a:stretch/>
            </p:blipFill>
            <p:spPr>
              <a:xfrm>
                <a:off x="1983299" y="2198498"/>
                <a:ext cx="548640" cy="1097280"/>
              </a:xfrm>
              <a:prstGeom prst="rect">
                <a:avLst/>
              </a:prstGeom>
            </p:spPr>
          </p:pic>
          <p:pic>
            <p:nvPicPr>
              <p:cNvPr id="20" name="Picture 19">
                <a:extLst>
                  <a:ext uri="{FF2B5EF4-FFF2-40B4-BE49-F238E27FC236}">
                    <a16:creationId xmlns:a16="http://schemas.microsoft.com/office/drawing/2014/main" id="{0F976283-B0A3-4500-BA06-59D8BA8EE0BE}"/>
                  </a:ext>
                </a:extLst>
              </p:cNvPr>
              <p:cNvPicPr>
                <a:picLocks/>
              </p:cNvPicPr>
              <p:nvPr/>
            </p:nvPicPr>
            <p:blipFill rotWithShape="1">
              <a:blip r:embed="rId10">
                <a:extLst>
                  <a:ext uri="{28A0092B-C50C-407E-A947-70E740481C1C}">
                    <a14:useLocalDpi xmlns:a14="http://schemas.microsoft.com/office/drawing/2010/main" val="0"/>
                  </a:ext>
                </a:extLst>
              </a:blip>
              <a:srcRect l="46220" t="67222" r="46298" b="5972"/>
              <a:stretch/>
            </p:blipFill>
            <p:spPr>
              <a:xfrm>
                <a:off x="3673642" y="3295778"/>
                <a:ext cx="548640" cy="1097280"/>
              </a:xfrm>
              <a:prstGeom prst="rect">
                <a:avLst/>
              </a:prstGeom>
            </p:spPr>
          </p:pic>
          <p:pic>
            <p:nvPicPr>
              <p:cNvPr id="22" name="Picture 21">
                <a:extLst>
                  <a:ext uri="{FF2B5EF4-FFF2-40B4-BE49-F238E27FC236}">
                    <a16:creationId xmlns:a16="http://schemas.microsoft.com/office/drawing/2014/main" id="{3A633821-3E75-4553-9FCD-88BF8C19E9E9}"/>
                  </a:ext>
                </a:extLst>
              </p:cNvPr>
              <p:cNvPicPr>
                <a:picLocks/>
              </p:cNvPicPr>
              <p:nvPr/>
            </p:nvPicPr>
            <p:blipFill rotWithShape="1">
              <a:blip r:embed="rId11">
                <a:extLst>
                  <a:ext uri="{28A0092B-C50C-407E-A947-70E740481C1C}">
                    <a14:useLocalDpi xmlns:a14="http://schemas.microsoft.com/office/drawing/2010/main" val="0"/>
                  </a:ext>
                </a:extLst>
              </a:blip>
              <a:srcRect l="46220" t="66678" r="46140" b="5695"/>
              <a:stretch/>
            </p:blipFill>
            <p:spPr>
              <a:xfrm>
                <a:off x="4241332" y="3295778"/>
                <a:ext cx="548640" cy="1097280"/>
              </a:xfrm>
              <a:prstGeom prst="rect">
                <a:avLst/>
              </a:prstGeom>
            </p:spPr>
          </p:pic>
          <p:sp>
            <p:nvSpPr>
              <p:cNvPr id="23" name="TextBox 22">
                <a:extLst>
                  <a:ext uri="{FF2B5EF4-FFF2-40B4-BE49-F238E27FC236}">
                    <a16:creationId xmlns:a16="http://schemas.microsoft.com/office/drawing/2014/main" id="{606D52E5-55E7-47F9-BBDD-E5DCF2FF518C}"/>
                  </a:ext>
                </a:extLst>
              </p:cNvPr>
              <p:cNvSpPr txBox="1"/>
              <p:nvPr/>
            </p:nvSpPr>
            <p:spPr>
              <a:xfrm>
                <a:off x="4919093" y="1903728"/>
                <a:ext cx="429926" cy="369332"/>
              </a:xfrm>
              <a:prstGeom prst="rect">
                <a:avLst/>
              </a:prstGeom>
              <a:noFill/>
            </p:spPr>
            <p:txBody>
              <a:bodyPr wrap="none" rtlCol="0">
                <a:spAutoFit/>
              </a:bodyPr>
              <a:lstStyle/>
              <a:p>
                <a:r>
                  <a:rPr lang="en-US" dirty="0"/>
                  <a:t>Co</a:t>
                </a:r>
              </a:p>
            </p:txBody>
          </p:sp>
          <p:sp>
            <p:nvSpPr>
              <p:cNvPr id="24" name="TextBox 23">
                <a:extLst>
                  <a:ext uri="{FF2B5EF4-FFF2-40B4-BE49-F238E27FC236}">
                    <a16:creationId xmlns:a16="http://schemas.microsoft.com/office/drawing/2014/main" id="{2E2EC952-C3C2-487E-9CAB-4B686A2A6735}"/>
                  </a:ext>
                </a:extLst>
              </p:cNvPr>
              <p:cNvSpPr txBox="1"/>
              <p:nvPr/>
            </p:nvSpPr>
            <p:spPr>
              <a:xfrm>
                <a:off x="5499610" y="1903728"/>
                <a:ext cx="408830" cy="369332"/>
              </a:xfrm>
              <a:prstGeom prst="rect">
                <a:avLst/>
              </a:prstGeom>
              <a:noFill/>
            </p:spPr>
            <p:txBody>
              <a:bodyPr wrap="none" rtlCol="0">
                <a:spAutoFit/>
              </a:bodyPr>
              <a:lstStyle/>
              <a:p>
                <a:r>
                  <a:rPr lang="en-US" dirty="0"/>
                  <a:t>Py</a:t>
                </a:r>
              </a:p>
            </p:txBody>
          </p:sp>
          <p:sp>
            <p:nvSpPr>
              <p:cNvPr id="26" name="TextBox 25">
                <a:extLst>
                  <a:ext uri="{FF2B5EF4-FFF2-40B4-BE49-F238E27FC236}">
                    <a16:creationId xmlns:a16="http://schemas.microsoft.com/office/drawing/2014/main" id="{FBBE692A-81F7-4354-A790-95E8ECADA2C7}"/>
                  </a:ext>
                </a:extLst>
              </p:cNvPr>
              <p:cNvSpPr txBox="1"/>
              <p:nvPr/>
            </p:nvSpPr>
            <p:spPr>
              <a:xfrm>
                <a:off x="1467151" y="2207047"/>
                <a:ext cx="429926" cy="369332"/>
              </a:xfrm>
              <a:prstGeom prst="rect">
                <a:avLst/>
              </a:prstGeom>
              <a:noFill/>
            </p:spPr>
            <p:txBody>
              <a:bodyPr wrap="none" rtlCol="0">
                <a:spAutoFit/>
              </a:bodyPr>
              <a:lstStyle/>
              <a:p>
                <a:r>
                  <a:rPr lang="en-US" dirty="0"/>
                  <a:t>Co</a:t>
                </a:r>
              </a:p>
            </p:txBody>
          </p:sp>
          <p:sp>
            <p:nvSpPr>
              <p:cNvPr id="28" name="TextBox 27">
                <a:extLst>
                  <a:ext uri="{FF2B5EF4-FFF2-40B4-BE49-F238E27FC236}">
                    <a16:creationId xmlns:a16="http://schemas.microsoft.com/office/drawing/2014/main" id="{4BDB414A-76E7-4C7A-96C7-F114FB34A264}"/>
                  </a:ext>
                </a:extLst>
              </p:cNvPr>
              <p:cNvSpPr txBox="1"/>
              <p:nvPr/>
            </p:nvSpPr>
            <p:spPr>
              <a:xfrm>
                <a:off x="2047668" y="2207047"/>
                <a:ext cx="408830" cy="369332"/>
              </a:xfrm>
              <a:prstGeom prst="rect">
                <a:avLst/>
              </a:prstGeom>
              <a:noFill/>
            </p:spPr>
            <p:txBody>
              <a:bodyPr wrap="none" rtlCol="0">
                <a:spAutoFit/>
              </a:bodyPr>
              <a:lstStyle/>
              <a:p>
                <a:r>
                  <a:rPr lang="en-US" dirty="0"/>
                  <a:t>Py</a:t>
                </a:r>
              </a:p>
            </p:txBody>
          </p:sp>
          <p:sp>
            <p:nvSpPr>
              <p:cNvPr id="30" name="TextBox 29">
                <a:extLst>
                  <a:ext uri="{FF2B5EF4-FFF2-40B4-BE49-F238E27FC236}">
                    <a16:creationId xmlns:a16="http://schemas.microsoft.com/office/drawing/2014/main" id="{199D8842-FBC2-45F8-AAD6-FD6F72966E24}"/>
                  </a:ext>
                </a:extLst>
              </p:cNvPr>
              <p:cNvSpPr txBox="1"/>
              <p:nvPr/>
            </p:nvSpPr>
            <p:spPr>
              <a:xfrm>
                <a:off x="2594619" y="813251"/>
                <a:ext cx="429926" cy="369332"/>
              </a:xfrm>
              <a:prstGeom prst="rect">
                <a:avLst/>
              </a:prstGeom>
              <a:noFill/>
            </p:spPr>
            <p:txBody>
              <a:bodyPr wrap="none" rtlCol="0">
                <a:spAutoFit/>
              </a:bodyPr>
              <a:lstStyle/>
              <a:p>
                <a:r>
                  <a:rPr lang="en-US" dirty="0">
                    <a:solidFill>
                      <a:schemeClr val="bg1"/>
                    </a:solidFill>
                  </a:rPr>
                  <a:t>Co</a:t>
                </a:r>
              </a:p>
            </p:txBody>
          </p:sp>
          <p:sp>
            <p:nvSpPr>
              <p:cNvPr id="32" name="TextBox 31">
                <a:extLst>
                  <a:ext uri="{FF2B5EF4-FFF2-40B4-BE49-F238E27FC236}">
                    <a16:creationId xmlns:a16="http://schemas.microsoft.com/office/drawing/2014/main" id="{2F6BDC37-9876-40BB-9FB5-5C80E31B85C5}"/>
                  </a:ext>
                </a:extLst>
              </p:cNvPr>
              <p:cNvSpPr txBox="1"/>
              <p:nvPr/>
            </p:nvSpPr>
            <p:spPr>
              <a:xfrm>
                <a:off x="3175136" y="813251"/>
                <a:ext cx="408830" cy="369332"/>
              </a:xfrm>
              <a:prstGeom prst="rect">
                <a:avLst/>
              </a:prstGeom>
              <a:noFill/>
            </p:spPr>
            <p:txBody>
              <a:bodyPr wrap="none" rtlCol="0">
                <a:spAutoFit/>
              </a:bodyPr>
              <a:lstStyle/>
              <a:p>
                <a:r>
                  <a:rPr lang="en-US" dirty="0">
                    <a:solidFill>
                      <a:schemeClr val="bg1"/>
                    </a:solidFill>
                  </a:rPr>
                  <a:t>Py</a:t>
                </a:r>
              </a:p>
            </p:txBody>
          </p:sp>
          <p:sp>
            <p:nvSpPr>
              <p:cNvPr id="34" name="TextBox 33">
                <a:extLst>
                  <a:ext uri="{FF2B5EF4-FFF2-40B4-BE49-F238E27FC236}">
                    <a16:creationId xmlns:a16="http://schemas.microsoft.com/office/drawing/2014/main" id="{233104F1-5EB2-4235-84C0-F4417971EB6B}"/>
                  </a:ext>
                </a:extLst>
              </p:cNvPr>
              <p:cNvSpPr txBox="1"/>
              <p:nvPr/>
            </p:nvSpPr>
            <p:spPr>
              <a:xfrm>
                <a:off x="3739844" y="3299000"/>
                <a:ext cx="429926" cy="369332"/>
              </a:xfrm>
              <a:prstGeom prst="rect">
                <a:avLst/>
              </a:prstGeom>
              <a:noFill/>
            </p:spPr>
            <p:txBody>
              <a:bodyPr wrap="none" rtlCol="0">
                <a:spAutoFit/>
              </a:bodyPr>
              <a:lstStyle/>
              <a:p>
                <a:r>
                  <a:rPr lang="en-US" dirty="0">
                    <a:solidFill>
                      <a:schemeClr val="bg1"/>
                    </a:solidFill>
                  </a:rPr>
                  <a:t>Co</a:t>
                </a:r>
              </a:p>
            </p:txBody>
          </p:sp>
          <p:sp>
            <p:nvSpPr>
              <p:cNvPr id="36" name="TextBox 35">
                <a:extLst>
                  <a:ext uri="{FF2B5EF4-FFF2-40B4-BE49-F238E27FC236}">
                    <a16:creationId xmlns:a16="http://schemas.microsoft.com/office/drawing/2014/main" id="{DF931675-C72B-4D55-81FD-C51D56A735BC}"/>
                  </a:ext>
                </a:extLst>
              </p:cNvPr>
              <p:cNvSpPr txBox="1"/>
              <p:nvPr/>
            </p:nvSpPr>
            <p:spPr>
              <a:xfrm>
                <a:off x="4320361" y="3299000"/>
                <a:ext cx="408830" cy="369332"/>
              </a:xfrm>
              <a:prstGeom prst="rect">
                <a:avLst/>
              </a:prstGeom>
              <a:noFill/>
            </p:spPr>
            <p:txBody>
              <a:bodyPr wrap="none" rtlCol="0">
                <a:spAutoFit/>
              </a:bodyPr>
              <a:lstStyle/>
              <a:p>
                <a:r>
                  <a:rPr lang="en-US" dirty="0">
                    <a:solidFill>
                      <a:schemeClr val="bg1"/>
                    </a:solidFill>
                  </a:rPr>
                  <a:t>Py</a:t>
                </a:r>
              </a:p>
            </p:txBody>
          </p:sp>
          <p:cxnSp>
            <p:nvCxnSpPr>
              <p:cNvPr id="38" name="Straight Arrow Connector 37">
                <a:extLst>
                  <a:ext uri="{FF2B5EF4-FFF2-40B4-BE49-F238E27FC236}">
                    <a16:creationId xmlns:a16="http://schemas.microsoft.com/office/drawing/2014/main" id="{825F901D-E0EB-4B5D-9D24-08D62D05FF4A}"/>
                  </a:ext>
                </a:extLst>
              </p:cNvPr>
              <p:cNvCxnSpPr/>
              <p:nvPr/>
            </p:nvCxnSpPr>
            <p:spPr>
              <a:xfrm flipV="1">
                <a:off x="5349019" y="1065320"/>
                <a:ext cx="0" cy="8384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7D22435-7262-4388-AFD9-FC1857E0B2A4}"/>
                  </a:ext>
                </a:extLst>
              </p:cNvPr>
              <p:cNvCxnSpPr>
                <a:cxnSpLocks/>
              </p:cNvCxnSpPr>
              <p:nvPr/>
            </p:nvCxnSpPr>
            <p:spPr>
              <a:xfrm>
                <a:off x="2030241" y="3281245"/>
                <a:ext cx="0" cy="88238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EB00154-D9E7-46BE-B430-C8740CA9D3A6}"/>
                  </a:ext>
                </a:extLst>
              </p:cNvPr>
              <p:cNvCxnSpPr>
                <a:cxnSpLocks/>
              </p:cNvCxnSpPr>
              <p:nvPr/>
            </p:nvCxnSpPr>
            <p:spPr>
              <a:xfrm flipV="1">
                <a:off x="3841295" y="2391713"/>
                <a:ext cx="0" cy="90406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BE851C-C216-4333-A17E-7EA7CE39EC3C}"/>
                  </a:ext>
                </a:extLst>
              </p:cNvPr>
              <p:cNvCxnSpPr>
                <a:cxnSpLocks/>
                <a:stCxn id="14" idx="2"/>
              </p:cNvCxnSpPr>
              <p:nvPr/>
            </p:nvCxnSpPr>
            <p:spPr>
              <a:xfrm>
                <a:off x="3378510" y="1903728"/>
                <a:ext cx="413028" cy="48798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ED4ED364-8332-4914-8B72-FB52BBAEBCEF}"/>
                </a:ext>
              </a:extLst>
            </p:cNvPr>
            <p:cNvSpPr txBox="1"/>
            <p:nvPr/>
          </p:nvSpPr>
          <p:spPr>
            <a:xfrm>
              <a:off x="5174576" y="626734"/>
              <a:ext cx="340158" cy="461665"/>
            </a:xfrm>
            <a:prstGeom prst="rect">
              <a:avLst/>
            </a:prstGeom>
            <a:noFill/>
          </p:spPr>
          <p:txBody>
            <a:bodyPr wrap="square" rtlCol="0">
              <a:spAutoFit/>
            </a:bodyPr>
            <a:lstStyle/>
            <a:p>
              <a:r>
                <a:rPr lang="en-US" sz="2400" dirty="0"/>
                <a:t>1</a:t>
              </a:r>
            </a:p>
          </p:txBody>
        </p:sp>
        <p:sp>
          <p:nvSpPr>
            <p:cNvPr id="4" name="TextBox 3">
              <a:extLst>
                <a:ext uri="{FF2B5EF4-FFF2-40B4-BE49-F238E27FC236}">
                  <a16:creationId xmlns:a16="http://schemas.microsoft.com/office/drawing/2014/main" id="{22CC82B6-06D3-4797-BD26-F6E01D7AF934}"/>
                </a:ext>
              </a:extLst>
            </p:cNvPr>
            <p:cNvSpPr txBox="1"/>
            <p:nvPr/>
          </p:nvSpPr>
          <p:spPr>
            <a:xfrm>
              <a:off x="3575871" y="1818198"/>
              <a:ext cx="340158" cy="461665"/>
            </a:xfrm>
            <a:prstGeom prst="rect">
              <a:avLst/>
            </a:prstGeom>
            <a:noFill/>
          </p:spPr>
          <p:txBody>
            <a:bodyPr wrap="none" rtlCol="0">
              <a:spAutoFit/>
            </a:bodyPr>
            <a:lstStyle/>
            <a:p>
              <a:r>
                <a:rPr lang="en-US" sz="2400" dirty="0"/>
                <a:t>2</a:t>
              </a:r>
            </a:p>
          </p:txBody>
        </p:sp>
        <p:sp>
          <p:nvSpPr>
            <p:cNvPr id="7" name="TextBox 6">
              <a:extLst>
                <a:ext uri="{FF2B5EF4-FFF2-40B4-BE49-F238E27FC236}">
                  <a16:creationId xmlns:a16="http://schemas.microsoft.com/office/drawing/2014/main" id="{018087B4-177E-4F6E-BBFA-CE5DE954DC37}"/>
                </a:ext>
              </a:extLst>
            </p:cNvPr>
            <p:cNvSpPr txBox="1"/>
            <p:nvPr/>
          </p:nvSpPr>
          <p:spPr>
            <a:xfrm>
              <a:off x="3829612" y="2194944"/>
              <a:ext cx="340158" cy="461665"/>
            </a:xfrm>
            <a:prstGeom prst="rect">
              <a:avLst/>
            </a:prstGeom>
            <a:noFill/>
          </p:spPr>
          <p:txBody>
            <a:bodyPr wrap="none" rtlCol="0">
              <a:spAutoFit/>
            </a:bodyPr>
            <a:lstStyle/>
            <a:p>
              <a:r>
                <a:rPr lang="en-US" sz="2400" dirty="0"/>
                <a:t>4</a:t>
              </a:r>
            </a:p>
          </p:txBody>
        </p:sp>
        <p:sp>
          <p:nvSpPr>
            <p:cNvPr id="9" name="TextBox 8">
              <a:extLst>
                <a:ext uri="{FF2B5EF4-FFF2-40B4-BE49-F238E27FC236}">
                  <a16:creationId xmlns:a16="http://schemas.microsoft.com/office/drawing/2014/main" id="{B767F90C-AA73-4DE5-9840-8FEC04588C28}"/>
                </a:ext>
              </a:extLst>
            </p:cNvPr>
            <p:cNvSpPr txBox="1"/>
            <p:nvPr/>
          </p:nvSpPr>
          <p:spPr>
            <a:xfrm>
              <a:off x="1877390" y="4147692"/>
              <a:ext cx="340158" cy="461665"/>
            </a:xfrm>
            <a:prstGeom prst="rect">
              <a:avLst/>
            </a:prstGeom>
            <a:noFill/>
          </p:spPr>
          <p:txBody>
            <a:bodyPr wrap="none" rtlCol="0">
              <a:spAutoFit/>
            </a:bodyPr>
            <a:lstStyle/>
            <a:p>
              <a:r>
                <a:rPr lang="en-US" sz="2400" dirty="0"/>
                <a:t>3</a:t>
              </a:r>
            </a:p>
          </p:txBody>
        </p:sp>
      </p:grpSp>
    </p:spTree>
    <p:extLst>
      <p:ext uri="{BB962C8B-B14F-4D97-AF65-F5344CB8AC3E}">
        <p14:creationId xmlns:p14="http://schemas.microsoft.com/office/powerpoint/2010/main" val="3992177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E7EA3F4-3EE8-4BE4-8D24-00DDA3AB9A07}"/>
              </a:ext>
            </a:extLst>
          </p:cNvPr>
          <p:cNvGrpSpPr/>
          <p:nvPr/>
        </p:nvGrpSpPr>
        <p:grpSpPr>
          <a:xfrm>
            <a:off x="-3" y="0"/>
            <a:ext cx="8880434" cy="6861835"/>
            <a:chOff x="-3" y="0"/>
            <a:chExt cx="8880434" cy="6861835"/>
          </a:xfrm>
        </p:grpSpPr>
        <p:grpSp>
          <p:nvGrpSpPr>
            <p:cNvPr id="123" name="Group 122">
              <a:extLst>
                <a:ext uri="{FF2B5EF4-FFF2-40B4-BE49-F238E27FC236}">
                  <a16:creationId xmlns:a16="http://schemas.microsoft.com/office/drawing/2014/main" id="{B6797DE7-DAB0-4399-B26A-99198E7789A6}"/>
                </a:ext>
              </a:extLst>
            </p:cNvPr>
            <p:cNvGrpSpPr/>
            <p:nvPr/>
          </p:nvGrpSpPr>
          <p:grpSpPr>
            <a:xfrm>
              <a:off x="-3" y="0"/>
              <a:ext cx="8880434" cy="6861835"/>
              <a:chOff x="-3" y="0"/>
              <a:chExt cx="8880434" cy="6861835"/>
            </a:xfrm>
          </p:grpSpPr>
          <p:grpSp>
            <p:nvGrpSpPr>
              <p:cNvPr id="11" name="Group 10">
                <a:extLst>
                  <a:ext uri="{FF2B5EF4-FFF2-40B4-BE49-F238E27FC236}">
                    <a16:creationId xmlns:a16="http://schemas.microsoft.com/office/drawing/2014/main" id="{F86A4B08-2D16-415E-839E-B699342E96D9}"/>
                  </a:ext>
                </a:extLst>
              </p:cNvPr>
              <p:cNvGrpSpPr/>
              <p:nvPr/>
            </p:nvGrpSpPr>
            <p:grpSpPr>
              <a:xfrm>
                <a:off x="-3" y="0"/>
                <a:ext cx="8880434" cy="6861835"/>
                <a:chOff x="-3" y="0"/>
                <a:chExt cx="8880434" cy="6861835"/>
              </a:xfrm>
            </p:grpSpPr>
            <p:graphicFrame>
              <p:nvGraphicFramePr>
                <p:cNvPr id="4" name="Object 3">
                  <a:extLst>
                    <a:ext uri="{FF2B5EF4-FFF2-40B4-BE49-F238E27FC236}">
                      <a16:creationId xmlns:a16="http://schemas.microsoft.com/office/drawing/2014/main" id="{88952F4E-071F-4E64-A6E7-89E7A871735D}"/>
                    </a:ext>
                  </a:extLst>
                </p:cNvPr>
                <p:cNvGraphicFramePr>
                  <a:graphicFrameLocks noChangeAspect="1"/>
                </p:cNvGraphicFramePr>
                <p:nvPr>
                  <p:extLst>
                    <p:ext uri="{D42A27DB-BD31-4B8C-83A1-F6EECF244321}">
                      <p14:modId xmlns:p14="http://schemas.microsoft.com/office/powerpoint/2010/main" val="3729129022"/>
                    </p:ext>
                  </p:extLst>
                </p:nvPr>
              </p:nvGraphicFramePr>
              <p:xfrm>
                <a:off x="-3" y="0"/>
                <a:ext cx="8880434" cy="6861835"/>
              </p:xfrm>
              <a:graphic>
                <a:graphicData uri="http://schemas.openxmlformats.org/presentationml/2006/ole">
                  <mc:AlternateContent xmlns:mc="http://schemas.openxmlformats.org/markup-compatibility/2006">
                    <mc:Choice xmlns:v="urn:schemas-microsoft-com:vml" Requires="v">
                      <p:oleObj name="Graph" r:id="rId2" imgW="4023360" imgH="3108960" progId="Origin50.Graph">
                        <p:embed/>
                      </p:oleObj>
                    </mc:Choice>
                    <mc:Fallback>
                      <p:oleObj name="Graph" r:id="rId2" imgW="4023360" imgH="3108960" progId="Origin50.Graph">
                        <p:embed/>
                        <p:pic>
                          <p:nvPicPr>
                            <p:cNvPr id="0" name=""/>
                            <p:cNvPicPr/>
                            <p:nvPr/>
                          </p:nvPicPr>
                          <p:blipFill>
                            <a:blip r:embed="rId3"/>
                            <a:stretch>
                              <a:fillRect/>
                            </a:stretch>
                          </p:blipFill>
                          <p:spPr>
                            <a:xfrm>
                              <a:off x="-3" y="0"/>
                              <a:ext cx="8880434" cy="6861835"/>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ED53B0BA-E897-48E4-A8A8-5AAADBF978CF}"/>
                    </a:ext>
                  </a:extLst>
                </p:cNvPr>
                <p:cNvSpPr txBox="1"/>
                <p:nvPr/>
              </p:nvSpPr>
              <p:spPr>
                <a:xfrm>
                  <a:off x="1282467" y="103514"/>
                  <a:ext cx="4804200" cy="523220"/>
                </a:xfrm>
                <a:prstGeom prst="rect">
                  <a:avLst/>
                </a:prstGeom>
                <a:noFill/>
              </p:spPr>
              <p:txBody>
                <a:bodyPr wrap="none" rtlCol="0">
                  <a:spAutoFit/>
                </a:bodyPr>
                <a:lstStyle/>
                <a:p>
                  <a:r>
                    <a:rPr lang="en-US" sz="2800" b="1" dirty="0"/>
                    <a:t>Elliptical Cell, 100 nm x 100 nm</a:t>
                  </a:r>
                </a:p>
              </p:txBody>
            </p:sp>
          </p:grpSp>
          <p:pic>
            <p:nvPicPr>
              <p:cNvPr id="42" name="Picture 41">
                <a:extLst>
                  <a:ext uri="{FF2B5EF4-FFF2-40B4-BE49-F238E27FC236}">
                    <a16:creationId xmlns:a16="http://schemas.microsoft.com/office/drawing/2014/main" id="{022B6D56-4121-403B-96CD-032D4E836EBE}"/>
                  </a:ext>
                </a:extLst>
              </p:cNvPr>
              <p:cNvPicPr>
                <a:picLocks noChangeAspect="1"/>
              </p:cNvPicPr>
              <p:nvPr/>
            </p:nvPicPr>
            <p:blipFill rotWithShape="1">
              <a:blip r:embed="rId4">
                <a:extLst>
                  <a:ext uri="{28A0092B-C50C-407E-A947-70E740481C1C}">
                    <a14:useLocalDpi xmlns:a14="http://schemas.microsoft.com/office/drawing/2010/main" val="0"/>
                  </a:ext>
                </a:extLst>
              </a:blip>
              <a:srcRect l="42353" t="67055" r="42451" b="6148"/>
              <a:stretch/>
            </p:blipFill>
            <p:spPr>
              <a:xfrm>
                <a:off x="4469903" y="1552703"/>
                <a:ext cx="731520" cy="731520"/>
              </a:xfrm>
              <a:prstGeom prst="rect">
                <a:avLst/>
              </a:prstGeom>
            </p:spPr>
          </p:pic>
          <p:pic>
            <p:nvPicPr>
              <p:cNvPr id="44" name="Picture 43">
                <a:extLst>
                  <a:ext uri="{FF2B5EF4-FFF2-40B4-BE49-F238E27FC236}">
                    <a16:creationId xmlns:a16="http://schemas.microsoft.com/office/drawing/2014/main" id="{2B603CA4-25A3-484C-82F3-5349A2E5784B}"/>
                  </a:ext>
                </a:extLst>
              </p:cNvPr>
              <p:cNvPicPr>
                <a:picLocks noChangeAspect="1"/>
              </p:cNvPicPr>
              <p:nvPr/>
            </p:nvPicPr>
            <p:blipFill rotWithShape="1">
              <a:blip r:embed="rId5">
                <a:extLst>
                  <a:ext uri="{28A0092B-C50C-407E-A947-70E740481C1C}">
                    <a14:useLocalDpi xmlns:a14="http://schemas.microsoft.com/office/drawing/2010/main" val="0"/>
                  </a:ext>
                </a:extLst>
              </a:blip>
              <a:srcRect l="42757" t="67379" r="42341" b="6343"/>
              <a:stretch/>
            </p:blipFill>
            <p:spPr>
              <a:xfrm>
                <a:off x="5240487" y="1552703"/>
                <a:ext cx="731520" cy="731520"/>
              </a:xfrm>
              <a:prstGeom prst="rect">
                <a:avLst/>
              </a:prstGeom>
            </p:spPr>
          </p:pic>
          <p:pic>
            <p:nvPicPr>
              <p:cNvPr id="46" name="Picture 45">
                <a:extLst>
                  <a:ext uri="{FF2B5EF4-FFF2-40B4-BE49-F238E27FC236}">
                    <a16:creationId xmlns:a16="http://schemas.microsoft.com/office/drawing/2014/main" id="{F00AC4BC-6259-452A-AD0B-EC1B59BC0881}"/>
                  </a:ext>
                </a:extLst>
              </p:cNvPr>
              <p:cNvPicPr>
                <a:picLocks noChangeAspect="1"/>
              </p:cNvPicPr>
              <p:nvPr/>
            </p:nvPicPr>
            <p:blipFill rotWithShape="1">
              <a:blip r:embed="rId6">
                <a:extLst>
                  <a:ext uri="{28A0092B-C50C-407E-A947-70E740481C1C}">
                    <a14:useLocalDpi xmlns:a14="http://schemas.microsoft.com/office/drawing/2010/main" val="0"/>
                  </a:ext>
                </a:extLst>
              </a:blip>
              <a:srcRect l="42317" t="67056" r="42414" b="6019"/>
              <a:stretch/>
            </p:blipFill>
            <p:spPr>
              <a:xfrm>
                <a:off x="1432753" y="1004063"/>
                <a:ext cx="731520" cy="731520"/>
              </a:xfrm>
              <a:prstGeom prst="rect">
                <a:avLst/>
              </a:prstGeom>
            </p:spPr>
          </p:pic>
          <p:pic>
            <p:nvPicPr>
              <p:cNvPr id="48" name="Picture 47">
                <a:extLst>
                  <a:ext uri="{FF2B5EF4-FFF2-40B4-BE49-F238E27FC236}">
                    <a16:creationId xmlns:a16="http://schemas.microsoft.com/office/drawing/2014/main" id="{905A161A-D91D-4FB2-88A1-87039BF418B2}"/>
                  </a:ext>
                </a:extLst>
              </p:cNvPr>
              <p:cNvPicPr>
                <a:picLocks noChangeAspect="1"/>
              </p:cNvPicPr>
              <p:nvPr/>
            </p:nvPicPr>
            <p:blipFill rotWithShape="1">
              <a:blip r:embed="rId7">
                <a:extLst>
                  <a:ext uri="{28A0092B-C50C-407E-A947-70E740481C1C}">
                    <a14:useLocalDpi xmlns:a14="http://schemas.microsoft.com/office/drawing/2010/main" val="0"/>
                  </a:ext>
                </a:extLst>
              </a:blip>
              <a:srcRect l="42316" t="67120" r="42341" b="5825"/>
              <a:stretch/>
            </p:blipFill>
            <p:spPr>
              <a:xfrm>
                <a:off x="2203336" y="1004063"/>
                <a:ext cx="731520" cy="731520"/>
              </a:xfrm>
              <a:prstGeom prst="rect">
                <a:avLst/>
              </a:prstGeom>
            </p:spPr>
          </p:pic>
          <p:pic>
            <p:nvPicPr>
              <p:cNvPr id="50" name="Picture 49">
                <a:extLst>
                  <a:ext uri="{FF2B5EF4-FFF2-40B4-BE49-F238E27FC236}">
                    <a16:creationId xmlns:a16="http://schemas.microsoft.com/office/drawing/2014/main" id="{6C565CEE-2D2B-4FF6-AEF6-E3FB31FF61DE}"/>
                  </a:ext>
                </a:extLst>
              </p:cNvPr>
              <p:cNvPicPr>
                <a:picLocks noChangeAspect="1"/>
              </p:cNvPicPr>
              <p:nvPr/>
            </p:nvPicPr>
            <p:blipFill rotWithShape="1">
              <a:blip r:embed="rId8">
                <a:extLst>
                  <a:ext uri="{28A0092B-C50C-407E-A947-70E740481C1C}">
                    <a14:useLocalDpi xmlns:a14="http://schemas.microsoft.com/office/drawing/2010/main" val="0"/>
                  </a:ext>
                </a:extLst>
              </a:blip>
              <a:srcRect l="42610" t="67508" r="42488" b="6214"/>
              <a:stretch/>
            </p:blipFill>
            <p:spPr>
              <a:xfrm>
                <a:off x="1432753" y="1930032"/>
                <a:ext cx="731520" cy="731520"/>
              </a:xfrm>
              <a:prstGeom prst="rect">
                <a:avLst/>
              </a:prstGeom>
            </p:spPr>
          </p:pic>
          <p:pic>
            <p:nvPicPr>
              <p:cNvPr id="52" name="Picture 51">
                <a:extLst>
                  <a:ext uri="{FF2B5EF4-FFF2-40B4-BE49-F238E27FC236}">
                    <a16:creationId xmlns:a16="http://schemas.microsoft.com/office/drawing/2014/main" id="{A2D0AC86-1D53-408B-AC3C-20A09B8E1212}"/>
                  </a:ext>
                </a:extLst>
              </p:cNvPr>
              <p:cNvPicPr>
                <a:picLocks noChangeAspect="1"/>
              </p:cNvPicPr>
              <p:nvPr/>
            </p:nvPicPr>
            <p:blipFill rotWithShape="1">
              <a:blip r:embed="rId9">
                <a:extLst>
                  <a:ext uri="{28A0092B-C50C-407E-A947-70E740481C1C}">
                    <a14:useLocalDpi xmlns:a14="http://schemas.microsoft.com/office/drawing/2010/main" val="0"/>
                  </a:ext>
                </a:extLst>
              </a:blip>
              <a:srcRect l="42354" t="67314" r="42451" b="5890"/>
              <a:stretch/>
            </p:blipFill>
            <p:spPr>
              <a:xfrm>
                <a:off x="2203336" y="1930032"/>
                <a:ext cx="731520" cy="731520"/>
              </a:xfrm>
              <a:prstGeom prst="rect">
                <a:avLst/>
              </a:prstGeom>
            </p:spPr>
          </p:pic>
          <p:pic>
            <p:nvPicPr>
              <p:cNvPr id="54" name="Picture 53">
                <a:extLst>
                  <a:ext uri="{FF2B5EF4-FFF2-40B4-BE49-F238E27FC236}">
                    <a16:creationId xmlns:a16="http://schemas.microsoft.com/office/drawing/2014/main" id="{E1388D5A-4948-4AF7-B9B2-33F90C308A86}"/>
                  </a:ext>
                </a:extLst>
              </p:cNvPr>
              <p:cNvPicPr>
                <a:picLocks noChangeAspect="1"/>
              </p:cNvPicPr>
              <p:nvPr/>
            </p:nvPicPr>
            <p:blipFill rotWithShape="1">
              <a:blip r:embed="rId10">
                <a:extLst>
                  <a:ext uri="{28A0092B-C50C-407E-A947-70E740481C1C}">
                    <a14:useLocalDpi xmlns:a14="http://schemas.microsoft.com/office/drawing/2010/main" val="0"/>
                  </a:ext>
                </a:extLst>
              </a:blip>
              <a:srcRect l="42537" t="66990" r="42194" b="6084"/>
              <a:stretch/>
            </p:blipFill>
            <p:spPr>
              <a:xfrm>
                <a:off x="1432753" y="2856001"/>
                <a:ext cx="731520" cy="731520"/>
              </a:xfrm>
              <a:prstGeom prst="rect">
                <a:avLst/>
              </a:prstGeom>
            </p:spPr>
          </p:pic>
          <p:pic>
            <p:nvPicPr>
              <p:cNvPr id="56" name="Picture 55">
                <a:extLst>
                  <a:ext uri="{FF2B5EF4-FFF2-40B4-BE49-F238E27FC236}">
                    <a16:creationId xmlns:a16="http://schemas.microsoft.com/office/drawing/2014/main" id="{D50358D3-7C17-49B3-ADBF-8E89EAAD13E5}"/>
                  </a:ext>
                </a:extLst>
              </p:cNvPr>
              <p:cNvPicPr>
                <a:picLocks noChangeAspect="1"/>
              </p:cNvPicPr>
              <p:nvPr/>
            </p:nvPicPr>
            <p:blipFill rotWithShape="1">
              <a:blip r:embed="rId11">
                <a:extLst>
                  <a:ext uri="{28A0092B-C50C-407E-A947-70E740481C1C}">
                    <a14:useLocalDpi xmlns:a14="http://schemas.microsoft.com/office/drawing/2010/main" val="0"/>
                  </a:ext>
                </a:extLst>
              </a:blip>
              <a:srcRect l="42610" t="67443" r="42488" b="6279"/>
              <a:stretch/>
            </p:blipFill>
            <p:spPr>
              <a:xfrm>
                <a:off x="2203336" y="2856001"/>
                <a:ext cx="731520" cy="731520"/>
              </a:xfrm>
              <a:prstGeom prst="rect">
                <a:avLst/>
              </a:prstGeom>
            </p:spPr>
          </p:pic>
          <p:pic>
            <p:nvPicPr>
              <p:cNvPr id="58" name="Picture 57">
                <a:extLst>
                  <a:ext uri="{FF2B5EF4-FFF2-40B4-BE49-F238E27FC236}">
                    <a16:creationId xmlns:a16="http://schemas.microsoft.com/office/drawing/2014/main" id="{E93EB10A-B6DA-4519-B380-559F45EB75F2}"/>
                  </a:ext>
                </a:extLst>
              </p:cNvPr>
              <p:cNvPicPr>
                <a:picLocks noChangeAspect="1"/>
              </p:cNvPicPr>
              <p:nvPr/>
            </p:nvPicPr>
            <p:blipFill rotWithShape="1">
              <a:blip r:embed="rId12">
                <a:extLst>
                  <a:ext uri="{28A0092B-C50C-407E-A947-70E740481C1C}">
                    <a14:useLocalDpi xmlns:a14="http://schemas.microsoft.com/office/drawing/2010/main" val="0"/>
                  </a:ext>
                </a:extLst>
              </a:blip>
              <a:srcRect l="42464" t="66925" r="42194" b="6020"/>
              <a:stretch/>
            </p:blipFill>
            <p:spPr>
              <a:xfrm>
                <a:off x="4469903" y="2458340"/>
                <a:ext cx="731520" cy="731520"/>
              </a:xfrm>
              <a:prstGeom prst="rect">
                <a:avLst/>
              </a:prstGeom>
            </p:spPr>
          </p:pic>
          <p:pic>
            <p:nvPicPr>
              <p:cNvPr id="60" name="Picture 59">
                <a:extLst>
                  <a:ext uri="{FF2B5EF4-FFF2-40B4-BE49-F238E27FC236}">
                    <a16:creationId xmlns:a16="http://schemas.microsoft.com/office/drawing/2014/main" id="{9C48274A-A92E-4E99-867A-7438076783E1}"/>
                  </a:ext>
                </a:extLst>
              </p:cNvPr>
              <p:cNvPicPr>
                <a:picLocks noChangeAspect="1"/>
              </p:cNvPicPr>
              <p:nvPr/>
            </p:nvPicPr>
            <p:blipFill rotWithShape="1">
              <a:blip r:embed="rId13">
                <a:extLst>
                  <a:ext uri="{28A0092B-C50C-407E-A947-70E740481C1C}">
                    <a14:useLocalDpi xmlns:a14="http://schemas.microsoft.com/office/drawing/2010/main" val="0"/>
                  </a:ext>
                </a:extLst>
              </a:blip>
              <a:srcRect l="42427" t="66796" r="42157" b="6019"/>
              <a:stretch/>
            </p:blipFill>
            <p:spPr>
              <a:xfrm>
                <a:off x="5234270" y="2458340"/>
                <a:ext cx="731520" cy="731520"/>
              </a:xfrm>
              <a:prstGeom prst="rect">
                <a:avLst/>
              </a:prstGeom>
            </p:spPr>
          </p:pic>
          <p:pic>
            <p:nvPicPr>
              <p:cNvPr id="62" name="Picture 61">
                <a:extLst>
                  <a:ext uri="{FF2B5EF4-FFF2-40B4-BE49-F238E27FC236}">
                    <a16:creationId xmlns:a16="http://schemas.microsoft.com/office/drawing/2014/main" id="{1DA5E3B0-A6FE-48ED-965B-F10EB5D3CB15}"/>
                  </a:ext>
                </a:extLst>
              </p:cNvPr>
              <p:cNvPicPr>
                <a:picLocks noChangeAspect="1"/>
              </p:cNvPicPr>
              <p:nvPr/>
            </p:nvPicPr>
            <p:blipFill rotWithShape="1">
              <a:blip r:embed="rId14">
                <a:extLst>
                  <a:ext uri="{28A0092B-C50C-407E-A947-70E740481C1C}">
                    <a14:useLocalDpi xmlns:a14="http://schemas.microsoft.com/office/drawing/2010/main" val="0"/>
                  </a:ext>
                </a:extLst>
              </a:blip>
              <a:srcRect l="42464" t="66796" r="42121" b="6020"/>
              <a:stretch/>
            </p:blipFill>
            <p:spPr>
              <a:xfrm>
                <a:off x="4469903" y="3363977"/>
                <a:ext cx="731520" cy="731520"/>
              </a:xfrm>
              <a:prstGeom prst="rect">
                <a:avLst/>
              </a:prstGeom>
            </p:spPr>
          </p:pic>
          <p:pic>
            <p:nvPicPr>
              <p:cNvPr id="64" name="Picture 63">
                <a:extLst>
                  <a:ext uri="{FF2B5EF4-FFF2-40B4-BE49-F238E27FC236}">
                    <a16:creationId xmlns:a16="http://schemas.microsoft.com/office/drawing/2014/main" id="{64BAF018-D4DD-472E-813B-F349BFA0C500}"/>
                  </a:ext>
                </a:extLst>
              </p:cNvPr>
              <p:cNvPicPr>
                <a:picLocks noChangeAspect="1"/>
              </p:cNvPicPr>
              <p:nvPr/>
            </p:nvPicPr>
            <p:blipFill rotWithShape="1">
              <a:blip r:embed="rId15">
                <a:extLst>
                  <a:ext uri="{28A0092B-C50C-407E-A947-70E740481C1C}">
                    <a14:useLocalDpi xmlns:a14="http://schemas.microsoft.com/office/drawing/2010/main" val="0"/>
                  </a:ext>
                </a:extLst>
              </a:blip>
              <a:srcRect l="42463" t="67119" r="42341" b="6085"/>
              <a:stretch/>
            </p:blipFill>
            <p:spPr>
              <a:xfrm>
                <a:off x="5234270" y="3363977"/>
                <a:ext cx="731520" cy="731520"/>
              </a:xfrm>
              <a:prstGeom prst="rect">
                <a:avLst/>
              </a:prstGeom>
            </p:spPr>
          </p:pic>
          <p:sp>
            <p:nvSpPr>
              <p:cNvPr id="66" name="TextBox 65">
                <a:extLst>
                  <a:ext uri="{FF2B5EF4-FFF2-40B4-BE49-F238E27FC236}">
                    <a16:creationId xmlns:a16="http://schemas.microsoft.com/office/drawing/2014/main" id="{F03F28F9-78AA-4384-9F85-815A48448288}"/>
                  </a:ext>
                </a:extLst>
              </p:cNvPr>
              <p:cNvSpPr txBox="1"/>
              <p:nvPr/>
            </p:nvSpPr>
            <p:spPr>
              <a:xfrm>
                <a:off x="4600284" y="1722259"/>
                <a:ext cx="548640" cy="731520"/>
              </a:xfrm>
              <a:prstGeom prst="rect">
                <a:avLst/>
              </a:prstGeom>
              <a:noFill/>
            </p:spPr>
            <p:txBody>
              <a:bodyPr wrap="none" rtlCol="0">
                <a:spAutoFit/>
              </a:bodyPr>
              <a:lstStyle/>
              <a:p>
                <a:r>
                  <a:rPr lang="en-US" dirty="0"/>
                  <a:t>Co</a:t>
                </a:r>
              </a:p>
            </p:txBody>
          </p:sp>
          <p:sp>
            <p:nvSpPr>
              <p:cNvPr id="67" name="TextBox 66">
                <a:extLst>
                  <a:ext uri="{FF2B5EF4-FFF2-40B4-BE49-F238E27FC236}">
                    <a16:creationId xmlns:a16="http://schemas.microsoft.com/office/drawing/2014/main" id="{133D4A3A-5909-469F-914C-889ED5A02066}"/>
                  </a:ext>
                </a:extLst>
              </p:cNvPr>
              <p:cNvSpPr txBox="1"/>
              <p:nvPr/>
            </p:nvSpPr>
            <p:spPr>
              <a:xfrm>
                <a:off x="5375199" y="1722259"/>
                <a:ext cx="548640" cy="731520"/>
              </a:xfrm>
              <a:prstGeom prst="rect">
                <a:avLst/>
              </a:prstGeom>
              <a:noFill/>
            </p:spPr>
            <p:txBody>
              <a:bodyPr wrap="none" rtlCol="0">
                <a:spAutoFit/>
              </a:bodyPr>
              <a:lstStyle/>
              <a:p>
                <a:r>
                  <a:rPr lang="en-US" dirty="0"/>
                  <a:t>Py</a:t>
                </a:r>
              </a:p>
            </p:txBody>
          </p:sp>
          <p:sp>
            <p:nvSpPr>
              <p:cNvPr id="69" name="TextBox 68">
                <a:extLst>
                  <a:ext uri="{FF2B5EF4-FFF2-40B4-BE49-F238E27FC236}">
                    <a16:creationId xmlns:a16="http://schemas.microsoft.com/office/drawing/2014/main" id="{F89064B6-FD8D-4542-90AD-371536BE300A}"/>
                  </a:ext>
                </a:extLst>
              </p:cNvPr>
              <p:cNvSpPr txBox="1"/>
              <p:nvPr/>
            </p:nvSpPr>
            <p:spPr>
              <a:xfrm>
                <a:off x="4601765" y="2620387"/>
                <a:ext cx="548640" cy="731520"/>
              </a:xfrm>
              <a:prstGeom prst="rect">
                <a:avLst/>
              </a:prstGeom>
              <a:noFill/>
            </p:spPr>
            <p:txBody>
              <a:bodyPr wrap="none" rtlCol="0">
                <a:spAutoFit/>
              </a:bodyPr>
              <a:lstStyle/>
              <a:p>
                <a:r>
                  <a:rPr lang="en-US" dirty="0"/>
                  <a:t>Co</a:t>
                </a:r>
              </a:p>
            </p:txBody>
          </p:sp>
          <p:sp>
            <p:nvSpPr>
              <p:cNvPr id="71" name="TextBox 70">
                <a:extLst>
                  <a:ext uri="{FF2B5EF4-FFF2-40B4-BE49-F238E27FC236}">
                    <a16:creationId xmlns:a16="http://schemas.microsoft.com/office/drawing/2014/main" id="{0BD4342B-C109-42D6-9F0E-724319169B48}"/>
                  </a:ext>
                </a:extLst>
              </p:cNvPr>
              <p:cNvSpPr txBox="1"/>
              <p:nvPr/>
            </p:nvSpPr>
            <p:spPr>
              <a:xfrm>
                <a:off x="5376680" y="2620387"/>
                <a:ext cx="548640" cy="731520"/>
              </a:xfrm>
              <a:prstGeom prst="rect">
                <a:avLst/>
              </a:prstGeom>
              <a:noFill/>
            </p:spPr>
            <p:txBody>
              <a:bodyPr wrap="none" rtlCol="0">
                <a:spAutoFit/>
              </a:bodyPr>
              <a:lstStyle/>
              <a:p>
                <a:r>
                  <a:rPr lang="en-US" dirty="0"/>
                  <a:t>Py</a:t>
                </a:r>
              </a:p>
            </p:txBody>
          </p:sp>
          <p:sp>
            <p:nvSpPr>
              <p:cNvPr id="73" name="TextBox 72">
                <a:extLst>
                  <a:ext uri="{FF2B5EF4-FFF2-40B4-BE49-F238E27FC236}">
                    <a16:creationId xmlns:a16="http://schemas.microsoft.com/office/drawing/2014/main" id="{042BBD8A-A69E-4B1B-B533-45BBCD737021}"/>
                  </a:ext>
                </a:extLst>
              </p:cNvPr>
              <p:cNvSpPr txBox="1"/>
              <p:nvPr/>
            </p:nvSpPr>
            <p:spPr>
              <a:xfrm>
                <a:off x="4601763" y="3534787"/>
                <a:ext cx="548640" cy="731520"/>
              </a:xfrm>
              <a:prstGeom prst="rect">
                <a:avLst/>
              </a:prstGeom>
              <a:noFill/>
            </p:spPr>
            <p:txBody>
              <a:bodyPr wrap="none" rtlCol="0">
                <a:spAutoFit/>
              </a:bodyPr>
              <a:lstStyle/>
              <a:p>
                <a:r>
                  <a:rPr lang="en-US" dirty="0"/>
                  <a:t>Co</a:t>
                </a:r>
              </a:p>
            </p:txBody>
          </p:sp>
          <p:sp>
            <p:nvSpPr>
              <p:cNvPr id="75" name="TextBox 74">
                <a:extLst>
                  <a:ext uri="{FF2B5EF4-FFF2-40B4-BE49-F238E27FC236}">
                    <a16:creationId xmlns:a16="http://schemas.microsoft.com/office/drawing/2014/main" id="{2DD56089-E828-4627-BEEF-18363D51E3D4}"/>
                  </a:ext>
                </a:extLst>
              </p:cNvPr>
              <p:cNvSpPr txBox="1"/>
              <p:nvPr/>
            </p:nvSpPr>
            <p:spPr>
              <a:xfrm>
                <a:off x="5376678" y="3534787"/>
                <a:ext cx="548640" cy="731520"/>
              </a:xfrm>
              <a:prstGeom prst="rect">
                <a:avLst/>
              </a:prstGeom>
              <a:noFill/>
            </p:spPr>
            <p:txBody>
              <a:bodyPr wrap="none" rtlCol="0">
                <a:spAutoFit/>
              </a:bodyPr>
              <a:lstStyle/>
              <a:p>
                <a:r>
                  <a:rPr lang="en-US" dirty="0"/>
                  <a:t>Py</a:t>
                </a:r>
              </a:p>
            </p:txBody>
          </p:sp>
          <p:sp>
            <p:nvSpPr>
              <p:cNvPr id="77" name="TextBox 76">
                <a:extLst>
                  <a:ext uri="{FF2B5EF4-FFF2-40B4-BE49-F238E27FC236}">
                    <a16:creationId xmlns:a16="http://schemas.microsoft.com/office/drawing/2014/main" id="{FD197781-F554-41B0-B695-C0AA21208787}"/>
                  </a:ext>
                </a:extLst>
              </p:cNvPr>
              <p:cNvSpPr txBox="1"/>
              <p:nvPr/>
            </p:nvSpPr>
            <p:spPr>
              <a:xfrm>
                <a:off x="1565595" y="3028759"/>
                <a:ext cx="548640" cy="731520"/>
              </a:xfrm>
              <a:prstGeom prst="rect">
                <a:avLst/>
              </a:prstGeom>
              <a:noFill/>
            </p:spPr>
            <p:txBody>
              <a:bodyPr wrap="none" rtlCol="0">
                <a:spAutoFit/>
              </a:bodyPr>
              <a:lstStyle/>
              <a:p>
                <a:r>
                  <a:rPr lang="en-US" dirty="0"/>
                  <a:t>Co</a:t>
                </a:r>
              </a:p>
            </p:txBody>
          </p:sp>
          <p:sp>
            <p:nvSpPr>
              <p:cNvPr id="79" name="TextBox 78">
                <a:extLst>
                  <a:ext uri="{FF2B5EF4-FFF2-40B4-BE49-F238E27FC236}">
                    <a16:creationId xmlns:a16="http://schemas.microsoft.com/office/drawing/2014/main" id="{5DF9F1E0-1336-4B72-8C04-280ACB4C88BB}"/>
                  </a:ext>
                </a:extLst>
              </p:cNvPr>
              <p:cNvSpPr txBox="1"/>
              <p:nvPr/>
            </p:nvSpPr>
            <p:spPr>
              <a:xfrm>
                <a:off x="2340509" y="3028759"/>
                <a:ext cx="548640" cy="731520"/>
              </a:xfrm>
              <a:prstGeom prst="rect">
                <a:avLst/>
              </a:prstGeom>
              <a:noFill/>
            </p:spPr>
            <p:txBody>
              <a:bodyPr wrap="none" rtlCol="0">
                <a:spAutoFit/>
              </a:bodyPr>
              <a:lstStyle/>
              <a:p>
                <a:r>
                  <a:rPr lang="en-US" dirty="0"/>
                  <a:t>Py</a:t>
                </a:r>
              </a:p>
            </p:txBody>
          </p:sp>
          <p:sp>
            <p:nvSpPr>
              <p:cNvPr id="81" name="TextBox 80">
                <a:extLst>
                  <a:ext uri="{FF2B5EF4-FFF2-40B4-BE49-F238E27FC236}">
                    <a16:creationId xmlns:a16="http://schemas.microsoft.com/office/drawing/2014/main" id="{A2AC8828-8EAC-4498-8756-E825E0F22EA2}"/>
                  </a:ext>
                </a:extLst>
              </p:cNvPr>
              <p:cNvSpPr txBox="1"/>
              <p:nvPr/>
            </p:nvSpPr>
            <p:spPr>
              <a:xfrm>
                <a:off x="1565593" y="2096600"/>
                <a:ext cx="548640" cy="731520"/>
              </a:xfrm>
              <a:prstGeom prst="rect">
                <a:avLst/>
              </a:prstGeom>
              <a:noFill/>
            </p:spPr>
            <p:txBody>
              <a:bodyPr wrap="none" rtlCol="0">
                <a:spAutoFit/>
              </a:bodyPr>
              <a:lstStyle/>
              <a:p>
                <a:r>
                  <a:rPr lang="en-US" dirty="0"/>
                  <a:t>Co</a:t>
                </a:r>
              </a:p>
            </p:txBody>
          </p:sp>
          <p:sp>
            <p:nvSpPr>
              <p:cNvPr id="83" name="TextBox 82">
                <a:extLst>
                  <a:ext uri="{FF2B5EF4-FFF2-40B4-BE49-F238E27FC236}">
                    <a16:creationId xmlns:a16="http://schemas.microsoft.com/office/drawing/2014/main" id="{A056B35D-DE94-4CDE-98E7-6B900408DEB5}"/>
                  </a:ext>
                </a:extLst>
              </p:cNvPr>
              <p:cNvSpPr txBox="1"/>
              <p:nvPr/>
            </p:nvSpPr>
            <p:spPr>
              <a:xfrm>
                <a:off x="2340507" y="2096600"/>
                <a:ext cx="548640" cy="731520"/>
              </a:xfrm>
              <a:prstGeom prst="rect">
                <a:avLst/>
              </a:prstGeom>
              <a:noFill/>
            </p:spPr>
            <p:txBody>
              <a:bodyPr wrap="none" rtlCol="0">
                <a:spAutoFit/>
              </a:bodyPr>
              <a:lstStyle/>
              <a:p>
                <a:r>
                  <a:rPr lang="en-US" dirty="0"/>
                  <a:t>Py</a:t>
                </a:r>
              </a:p>
            </p:txBody>
          </p:sp>
          <p:sp>
            <p:nvSpPr>
              <p:cNvPr id="85" name="TextBox 84">
                <a:extLst>
                  <a:ext uri="{FF2B5EF4-FFF2-40B4-BE49-F238E27FC236}">
                    <a16:creationId xmlns:a16="http://schemas.microsoft.com/office/drawing/2014/main" id="{445F7CB2-DAA6-4B4D-8BA9-08E910E2A97A}"/>
                  </a:ext>
                </a:extLst>
              </p:cNvPr>
              <p:cNvSpPr txBox="1"/>
              <p:nvPr/>
            </p:nvSpPr>
            <p:spPr>
              <a:xfrm>
                <a:off x="1565595" y="1173323"/>
                <a:ext cx="548640" cy="731520"/>
              </a:xfrm>
              <a:prstGeom prst="rect">
                <a:avLst/>
              </a:prstGeom>
              <a:noFill/>
            </p:spPr>
            <p:txBody>
              <a:bodyPr wrap="none" rtlCol="0">
                <a:spAutoFit/>
              </a:bodyPr>
              <a:lstStyle/>
              <a:p>
                <a:r>
                  <a:rPr lang="en-US" dirty="0">
                    <a:solidFill>
                      <a:schemeClr val="bg1"/>
                    </a:solidFill>
                  </a:rPr>
                  <a:t>Co</a:t>
                </a:r>
              </a:p>
            </p:txBody>
          </p:sp>
          <p:sp>
            <p:nvSpPr>
              <p:cNvPr id="87" name="TextBox 86">
                <a:extLst>
                  <a:ext uri="{FF2B5EF4-FFF2-40B4-BE49-F238E27FC236}">
                    <a16:creationId xmlns:a16="http://schemas.microsoft.com/office/drawing/2014/main" id="{E630D1FC-01C2-4087-8F8F-9CE452E13935}"/>
                  </a:ext>
                </a:extLst>
              </p:cNvPr>
              <p:cNvSpPr txBox="1"/>
              <p:nvPr/>
            </p:nvSpPr>
            <p:spPr>
              <a:xfrm>
                <a:off x="2340509" y="1173323"/>
                <a:ext cx="548640" cy="731520"/>
              </a:xfrm>
              <a:prstGeom prst="rect">
                <a:avLst/>
              </a:prstGeom>
              <a:noFill/>
            </p:spPr>
            <p:txBody>
              <a:bodyPr wrap="none" rtlCol="0">
                <a:spAutoFit/>
              </a:bodyPr>
              <a:lstStyle/>
              <a:p>
                <a:r>
                  <a:rPr lang="en-US" dirty="0">
                    <a:solidFill>
                      <a:schemeClr val="bg1"/>
                    </a:solidFill>
                  </a:rPr>
                  <a:t>Py</a:t>
                </a:r>
              </a:p>
            </p:txBody>
          </p:sp>
          <p:cxnSp>
            <p:nvCxnSpPr>
              <p:cNvPr id="89" name="Straight Arrow Connector 88">
                <a:extLst>
                  <a:ext uri="{FF2B5EF4-FFF2-40B4-BE49-F238E27FC236}">
                    <a16:creationId xmlns:a16="http://schemas.microsoft.com/office/drawing/2014/main" id="{83C37633-07DF-4E4F-A8F5-2C5BA36EA5BB}"/>
                  </a:ext>
                </a:extLst>
              </p:cNvPr>
              <p:cNvCxnSpPr>
                <a:cxnSpLocks/>
                <a:stCxn id="44" idx="0"/>
              </p:cNvCxnSpPr>
              <p:nvPr/>
            </p:nvCxnSpPr>
            <p:spPr>
              <a:xfrm flipH="1" flipV="1">
                <a:off x="5419585" y="1004063"/>
                <a:ext cx="186662" cy="54864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E31E1F1-7D62-4277-8CDD-97C6F0938613}"/>
                  </a:ext>
                </a:extLst>
              </p:cNvPr>
              <p:cNvCxnSpPr>
                <a:cxnSpLocks/>
                <a:stCxn id="48" idx="3"/>
              </p:cNvCxnSpPr>
              <p:nvPr/>
            </p:nvCxnSpPr>
            <p:spPr>
              <a:xfrm>
                <a:off x="2934856" y="1369823"/>
                <a:ext cx="1242364" cy="36392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B811937-8BA8-4A01-BE73-5DD8404277FA}"/>
                  </a:ext>
                </a:extLst>
              </p:cNvPr>
              <p:cNvCxnSpPr>
                <a:cxnSpLocks/>
                <a:stCxn id="52" idx="3"/>
              </p:cNvCxnSpPr>
              <p:nvPr/>
            </p:nvCxnSpPr>
            <p:spPr>
              <a:xfrm>
                <a:off x="2934856" y="2295792"/>
                <a:ext cx="345342" cy="1240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3CB643F-715C-48D0-AEE3-C7662B204C5E}"/>
                  </a:ext>
                </a:extLst>
              </p:cNvPr>
              <p:cNvCxnSpPr>
                <a:cxnSpLocks/>
                <a:stCxn id="56" idx="3"/>
              </p:cNvCxnSpPr>
              <p:nvPr/>
            </p:nvCxnSpPr>
            <p:spPr>
              <a:xfrm>
                <a:off x="2934856" y="3221761"/>
                <a:ext cx="345341" cy="1240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0C63784-7B33-4D23-9EC4-4436D6DF59CF}"/>
                  </a:ext>
                </a:extLst>
              </p:cNvPr>
              <p:cNvCxnSpPr>
                <a:cxnSpLocks/>
                <a:stCxn id="62" idx="1"/>
              </p:cNvCxnSpPr>
              <p:nvPr/>
            </p:nvCxnSpPr>
            <p:spPr>
              <a:xfrm flipH="1">
                <a:off x="1944211" y="3729737"/>
                <a:ext cx="2525692" cy="4247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EE5383E-77B3-4BC1-A2E8-677541C60E26}"/>
                  </a:ext>
                </a:extLst>
              </p:cNvPr>
              <p:cNvCxnSpPr>
                <a:cxnSpLocks/>
                <a:stCxn id="58" idx="1"/>
              </p:cNvCxnSpPr>
              <p:nvPr/>
            </p:nvCxnSpPr>
            <p:spPr>
              <a:xfrm flipH="1">
                <a:off x="4096995" y="2824100"/>
                <a:ext cx="372908" cy="3190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ED33F3B-1FCA-4134-BDE1-3673856B4753}"/>
                </a:ext>
              </a:extLst>
            </p:cNvPr>
            <p:cNvSpPr txBox="1"/>
            <p:nvPr/>
          </p:nvSpPr>
          <p:spPr>
            <a:xfrm>
              <a:off x="5267185" y="628053"/>
              <a:ext cx="340158" cy="461665"/>
            </a:xfrm>
            <a:prstGeom prst="rect">
              <a:avLst/>
            </a:prstGeom>
            <a:noFill/>
          </p:spPr>
          <p:txBody>
            <a:bodyPr wrap="none" rtlCol="0">
              <a:spAutoFit/>
            </a:bodyPr>
            <a:lstStyle/>
            <a:p>
              <a:r>
                <a:rPr lang="en-US" sz="2400" dirty="0"/>
                <a:t>1</a:t>
              </a:r>
            </a:p>
          </p:txBody>
        </p:sp>
        <p:sp>
          <p:nvSpPr>
            <p:cNvPr id="3" name="TextBox 2">
              <a:extLst>
                <a:ext uri="{FF2B5EF4-FFF2-40B4-BE49-F238E27FC236}">
                  <a16:creationId xmlns:a16="http://schemas.microsoft.com/office/drawing/2014/main" id="{284770D0-8B76-48D7-BEE4-D1380853C4EE}"/>
                </a:ext>
              </a:extLst>
            </p:cNvPr>
            <p:cNvSpPr txBox="1"/>
            <p:nvPr/>
          </p:nvSpPr>
          <p:spPr>
            <a:xfrm>
              <a:off x="3895583" y="1260594"/>
              <a:ext cx="340158" cy="461665"/>
            </a:xfrm>
            <a:prstGeom prst="rect">
              <a:avLst/>
            </a:prstGeom>
            <a:noFill/>
          </p:spPr>
          <p:txBody>
            <a:bodyPr wrap="none" rtlCol="0">
              <a:spAutoFit/>
            </a:bodyPr>
            <a:lstStyle/>
            <a:p>
              <a:r>
                <a:rPr lang="en-US" sz="2400" dirty="0"/>
                <a:t>2</a:t>
              </a:r>
            </a:p>
          </p:txBody>
        </p:sp>
        <p:sp>
          <p:nvSpPr>
            <p:cNvPr id="5" name="TextBox 4">
              <a:extLst>
                <a:ext uri="{FF2B5EF4-FFF2-40B4-BE49-F238E27FC236}">
                  <a16:creationId xmlns:a16="http://schemas.microsoft.com/office/drawing/2014/main" id="{0FC513E2-8371-4724-9497-4897DC752B81}"/>
                </a:ext>
              </a:extLst>
            </p:cNvPr>
            <p:cNvSpPr txBox="1"/>
            <p:nvPr/>
          </p:nvSpPr>
          <p:spPr>
            <a:xfrm>
              <a:off x="3088928" y="1832294"/>
              <a:ext cx="340158" cy="461665"/>
            </a:xfrm>
            <a:prstGeom prst="rect">
              <a:avLst/>
            </a:prstGeom>
            <a:noFill/>
          </p:spPr>
          <p:txBody>
            <a:bodyPr wrap="none" rtlCol="0">
              <a:spAutoFit/>
            </a:bodyPr>
            <a:lstStyle/>
            <a:p>
              <a:r>
                <a:rPr lang="en-US" sz="2400" dirty="0"/>
                <a:t>3</a:t>
              </a:r>
            </a:p>
          </p:txBody>
        </p:sp>
        <p:sp>
          <p:nvSpPr>
            <p:cNvPr id="6" name="TextBox 5">
              <a:extLst>
                <a:ext uri="{FF2B5EF4-FFF2-40B4-BE49-F238E27FC236}">
                  <a16:creationId xmlns:a16="http://schemas.microsoft.com/office/drawing/2014/main" id="{7FAB21D8-056A-4584-A4EF-022153B2EF93}"/>
                </a:ext>
              </a:extLst>
            </p:cNvPr>
            <p:cNvSpPr txBox="1"/>
            <p:nvPr/>
          </p:nvSpPr>
          <p:spPr>
            <a:xfrm>
              <a:off x="1774075" y="3750664"/>
              <a:ext cx="340158" cy="461665"/>
            </a:xfrm>
            <a:prstGeom prst="rect">
              <a:avLst/>
            </a:prstGeom>
            <a:noFill/>
          </p:spPr>
          <p:txBody>
            <a:bodyPr wrap="none" rtlCol="0">
              <a:spAutoFit/>
            </a:bodyPr>
            <a:lstStyle/>
            <a:p>
              <a:r>
                <a:rPr lang="en-US" sz="2400" dirty="0"/>
                <a:t>5</a:t>
              </a:r>
            </a:p>
          </p:txBody>
        </p:sp>
        <p:sp>
          <p:nvSpPr>
            <p:cNvPr id="7" name="TextBox 6">
              <a:extLst>
                <a:ext uri="{FF2B5EF4-FFF2-40B4-BE49-F238E27FC236}">
                  <a16:creationId xmlns:a16="http://schemas.microsoft.com/office/drawing/2014/main" id="{6E2BA3D0-6C95-400D-9014-995EEC8FF11F}"/>
                </a:ext>
              </a:extLst>
            </p:cNvPr>
            <p:cNvSpPr txBox="1"/>
            <p:nvPr/>
          </p:nvSpPr>
          <p:spPr>
            <a:xfrm>
              <a:off x="2976174" y="2789453"/>
              <a:ext cx="340158" cy="461665"/>
            </a:xfrm>
            <a:prstGeom prst="rect">
              <a:avLst/>
            </a:prstGeom>
            <a:noFill/>
          </p:spPr>
          <p:txBody>
            <a:bodyPr wrap="none" rtlCol="0">
              <a:spAutoFit/>
            </a:bodyPr>
            <a:lstStyle/>
            <a:p>
              <a:r>
                <a:rPr lang="en-US" sz="2400" dirty="0"/>
                <a:t>4</a:t>
              </a:r>
            </a:p>
          </p:txBody>
        </p:sp>
        <p:sp>
          <p:nvSpPr>
            <p:cNvPr id="8" name="TextBox 7">
              <a:extLst>
                <a:ext uri="{FF2B5EF4-FFF2-40B4-BE49-F238E27FC236}">
                  <a16:creationId xmlns:a16="http://schemas.microsoft.com/office/drawing/2014/main" id="{16A4AD6A-D89B-4410-BD6C-3BD45806FBFA}"/>
                </a:ext>
              </a:extLst>
            </p:cNvPr>
            <p:cNvSpPr txBox="1"/>
            <p:nvPr/>
          </p:nvSpPr>
          <p:spPr>
            <a:xfrm>
              <a:off x="3800803" y="2533337"/>
              <a:ext cx="340158" cy="461665"/>
            </a:xfrm>
            <a:prstGeom prst="rect">
              <a:avLst/>
            </a:prstGeom>
            <a:noFill/>
          </p:spPr>
          <p:txBody>
            <a:bodyPr wrap="none" rtlCol="0">
              <a:spAutoFit/>
            </a:bodyPr>
            <a:lstStyle/>
            <a:p>
              <a:r>
                <a:rPr lang="en-US" sz="2400" dirty="0"/>
                <a:t>6</a:t>
              </a:r>
            </a:p>
          </p:txBody>
        </p:sp>
      </p:grpSp>
    </p:spTree>
    <p:extLst>
      <p:ext uri="{BB962C8B-B14F-4D97-AF65-F5344CB8AC3E}">
        <p14:creationId xmlns:p14="http://schemas.microsoft.com/office/powerpoint/2010/main" val="1113233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74C56B9-4A47-4C40-B400-A83E84C28F8B}"/>
              </a:ext>
            </a:extLst>
          </p:cNvPr>
          <p:cNvGrpSpPr/>
          <p:nvPr/>
        </p:nvGrpSpPr>
        <p:grpSpPr>
          <a:xfrm>
            <a:off x="-4" y="-150"/>
            <a:ext cx="8875665" cy="6858150"/>
            <a:chOff x="-4" y="-150"/>
            <a:chExt cx="8875665" cy="6858150"/>
          </a:xfrm>
        </p:grpSpPr>
        <p:grpSp>
          <p:nvGrpSpPr>
            <p:cNvPr id="83" name="Group 82">
              <a:extLst>
                <a:ext uri="{FF2B5EF4-FFF2-40B4-BE49-F238E27FC236}">
                  <a16:creationId xmlns:a16="http://schemas.microsoft.com/office/drawing/2014/main" id="{A3AB2F16-BAA6-431B-9363-D7AFE0F5959D}"/>
                </a:ext>
              </a:extLst>
            </p:cNvPr>
            <p:cNvGrpSpPr/>
            <p:nvPr/>
          </p:nvGrpSpPr>
          <p:grpSpPr>
            <a:xfrm>
              <a:off x="-4" y="-150"/>
              <a:ext cx="8875665" cy="6858150"/>
              <a:chOff x="-4" y="-150"/>
              <a:chExt cx="8875665" cy="6858150"/>
            </a:xfrm>
          </p:grpSpPr>
          <p:grpSp>
            <p:nvGrpSpPr>
              <p:cNvPr id="8" name="Group 7">
                <a:extLst>
                  <a:ext uri="{FF2B5EF4-FFF2-40B4-BE49-F238E27FC236}">
                    <a16:creationId xmlns:a16="http://schemas.microsoft.com/office/drawing/2014/main" id="{182AB4E8-46FF-4216-8E93-854A478E1374}"/>
                  </a:ext>
                </a:extLst>
              </p:cNvPr>
              <p:cNvGrpSpPr/>
              <p:nvPr/>
            </p:nvGrpSpPr>
            <p:grpSpPr>
              <a:xfrm>
                <a:off x="-4" y="-150"/>
                <a:ext cx="8875665" cy="6858150"/>
                <a:chOff x="-4" y="-150"/>
                <a:chExt cx="8875665" cy="6858150"/>
              </a:xfrm>
            </p:grpSpPr>
            <p:sp>
              <p:nvSpPr>
                <p:cNvPr id="6" name="TextBox 5">
                  <a:extLst>
                    <a:ext uri="{FF2B5EF4-FFF2-40B4-BE49-F238E27FC236}">
                      <a16:creationId xmlns:a16="http://schemas.microsoft.com/office/drawing/2014/main" id="{767B0AEE-5588-4922-A610-D1433F6BE80A}"/>
                    </a:ext>
                  </a:extLst>
                </p:cNvPr>
                <p:cNvSpPr txBox="1"/>
                <p:nvPr/>
              </p:nvSpPr>
              <p:spPr>
                <a:xfrm>
                  <a:off x="1273589" y="103514"/>
                  <a:ext cx="4804200" cy="523220"/>
                </a:xfrm>
                <a:prstGeom prst="rect">
                  <a:avLst/>
                </a:prstGeom>
                <a:noFill/>
              </p:spPr>
              <p:txBody>
                <a:bodyPr wrap="none" rtlCol="0">
                  <a:spAutoFit/>
                </a:bodyPr>
                <a:lstStyle/>
                <a:p>
                  <a:r>
                    <a:rPr lang="en-US" sz="2800" b="1" dirty="0"/>
                    <a:t>Elliptical Cell, 125 nm x 100 nm</a:t>
                  </a:r>
                </a:p>
              </p:txBody>
            </p:sp>
            <p:graphicFrame>
              <p:nvGraphicFramePr>
                <p:cNvPr id="7" name="Object 6">
                  <a:extLst>
                    <a:ext uri="{FF2B5EF4-FFF2-40B4-BE49-F238E27FC236}">
                      <a16:creationId xmlns:a16="http://schemas.microsoft.com/office/drawing/2014/main" id="{2EE0471D-D97E-4F2E-AB13-6D7FF57E8F2D}"/>
                    </a:ext>
                  </a:extLst>
                </p:cNvPr>
                <p:cNvGraphicFramePr>
                  <a:graphicFrameLocks noChangeAspect="1"/>
                </p:cNvGraphicFramePr>
                <p:nvPr>
                  <p:extLst>
                    <p:ext uri="{D42A27DB-BD31-4B8C-83A1-F6EECF244321}">
                      <p14:modId xmlns:p14="http://schemas.microsoft.com/office/powerpoint/2010/main" val="1749985583"/>
                    </p:ext>
                  </p:extLst>
                </p:nvPr>
              </p:nvGraphicFramePr>
              <p:xfrm>
                <a:off x="-4" y="-150"/>
                <a:ext cx="8875665" cy="6858150"/>
              </p:xfrm>
              <a:graphic>
                <a:graphicData uri="http://schemas.openxmlformats.org/presentationml/2006/ole">
                  <mc:AlternateContent xmlns:mc="http://schemas.openxmlformats.org/markup-compatibility/2006">
                    <mc:Choice xmlns:v="urn:schemas-microsoft-com:vml" Requires="v">
                      <p:oleObj name="Graph" r:id="rId2" imgW="4023360" imgH="3108960" progId="Origin50.Graph">
                        <p:embed/>
                      </p:oleObj>
                    </mc:Choice>
                    <mc:Fallback>
                      <p:oleObj name="Graph" r:id="rId2" imgW="4023360" imgH="3108960" progId="Origin50.Graph">
                        <p:embed/>
                        <p:pic>
                          <p:nvPicPr>
                            <p:cNvPr id="0" name=""/>
                            <p:cNvPicPr/>
                            <p:nvPr/>
                          </p:nvPicPr>
                          <p:blipFill>
                            <a:blip r:embed="rId3"/>
                            <a:stretch>
                              <a:fillRect/>
                            </a:stretch>
                          </p:blipFill>
                          <p:spPr>
                            <a:xfrm>
                              <a:off x="-4" y="-150"/>
                              <a:ext cx="8875665" cy="6858150"/>
                            </a:xfrm>
                            <a:prstGeom prst="rect">
                              <a:avLst/>
                            </a:prstGeom>
                          </p:spPr>
                        </p:pic>
                      </p:oleObj>
                    </mc:Fallback>
                  </mc:AlternateContent>
                </a:graphicData>
              </a:graphic>
            </p:graphicFrame>
          </p:grpSp>
          <p:pic>
            <p:nvPicPr>
              <p:cNvPr id="3" name="Picture 2">
                <a:extLst>
                  <a:ext uri="{FF2B5EF4-FFF2-40B4-BE49-F238E27FC236}">
                    <a16:creationId xmlns:a16="http://schemas.microsoft.com/office/drawing/2014/main" id="{2334286F-02CD-445D-99A6-F4659B8FC37D}"/>
                  </a:ext>
                </a:extLst>
              </p:cNvPr>
              <p:cNvPicPr>
                <a:picLocks/>
              </p:cNvPicPr>
              <p:nvPr/>
            </p:nvPicPr>
            <p:blipFill rotWithShape="1">
              <a:blip r:embed="rId4">
                <a:extLst>
                  <a:ext uri="{28A0092B-C50C-407E-A947-70E740481C1C}">
                    <a14:useLocalDpi xmlns:a14="http://schemas.microsoft.com/office/drawing/2010/main" val="0"/>
                  </a:ext>
                </a:extLst>
              </a:blip>
              <a:srcRect l="42537" t="63560" r="42414" b="15211"/>
              <a:stretch/>
            </p:blipFill>
            <p:spPr>
              <a:xfrm>
                <a:off x="4574405" y="1419780"/>
                <a:ext cx="685800" cy="548640"/>
              </a:xfrm>
              <a:prstGeom prst="rect">
                <a:avLst/>
              </a:prstGeom>
            </p:spPr>
          </p:pic>
          <p:pic>
            <p:nvPicPr>
              <p:cNvPr id="5" name="Picture 4">
                <a:extLst>
                  <a:ext uri="{FF2B5EF4-FFF2-40B4-BE49-F238E27FC236}">
                    <a16:creationId xmlns:a16="http://schemas.microsoft.com/office/drawing/2014/main" id="{B1173634-77F5-4D8B-887E-FEBD356B017E}"/>
                  </a:ext>
                </a:extLst>
              </p:cNvPr>
              <p:cNvPicPr>
                <a:picLocks/>
              </p:cNvPicPr>
              <p:nvPr/>
            </p:nvPicPr>
            <p:blipFill rotWithShape="1">
              <a:blip r:embed="rId5">
                <a:extLst>
                  <a:ext uri="{28A0092B-C50C-407E-A947-70E740481C1C}">
                    <a14:useLocalDpi xmlns:a14="http://schemas.microsoft.com/office/drawing/2010/main" val="0"/>
                  </a:ext>
                </a:extLst>
              </a:blip>
              <a:srcRect l="42317" t="63431" r="42561" b="15081"/>
              <a:stretch/>
            </p:blipFill>
            <p:spPr>
              <a:xfrm>
                <a:off x="5277689" y="1419780"/>
                <a:ext cx="685800" cy="548640"/>
              </a:xfrm>
              <a:prstGeom prst="rect">
                <a:avLst/>
              </a:prstGeom>
            </p:spPr>
          </p:pic>
          <p:pic>
            <p:nvPicPr>
              <p:cNvPr id="10" name="Picture 9">
                <a:extLst>
                  <a:ext uri="{FF2B5EF4-FFF2-40B4-BE49-F238E27FC236}">
                    <a16:creationId xmlns:a16="http://schemas.microsoft.com/office/drawing/2014/main" id="{ED29CE1D-EA42-4C95-8F8E-0DAEFE5AEF26}"/>
                  </a:ext>
                </a:extLst>
              </p:cNvPr>
              <p:cNvPicPr>
                <a:picLocks/>
              </p:cNvPicPr>
              <p:nvPr/>
            </p:nvPicPr>
            <p:blipFill rotWithShape="1">
              <a:blip r:embed="rId6">
                <a:extLst>
                  <a:ext uri="{28A0092B-C50C-407E-A947-70E740481C1C}">
                    <a14:useLocalDpi xmlns:a14="http://schemas.microsoft.com/office/drawing/2010/main" val="0"/>
                  </a:ext>
                </a:extLst>
              </a:blip>
              <a:srcRect l="42317" t="63301" r="42488" b="14951"/>
              <a:stretch/>
            </p:blipFill>
            <p:spPr>
              <a:xfrm>
                <a:off x="1470179" y="871140"/>
                <a:ext cx="685800" cy="548640"/>
              </a:xfrm>
              <a:prstGeom prst="rect">
                <a:avLst/>
              </a:prstGeom>
            </p:spPr>
          </p:pic>
          <p:pic>
            <p:nvPicPr>
              <p:cNvPr id="12" name="Picture 11">
                <a:extLst>
                  <a:ext uri="{FF2B5EF4-FFF2-40B4-BE49-F238E27FC236}">
                    <a16:creationId xmlns:a16="http://schemas.microsoft.com/office/drawing/2014/main" id="{C13D23BE-4858-42CF-AFAB-4DBBDAFFF210}"/>
                  </a:ext>
                </a:extLst>
              </p:cNvPr>
              <p:cNvPicPr>
                <a:picLocks/>
              </p:cNvPicPr>
              <p:nvPr/>
            </p:nvPicPr>
            <p:blipFill rotWithShape="1">
              <a:blip r:embed="rId7">
                <a:extLst>
                  <a:ext uri="{28A0092B-C50C-407E-A947-70E740481C1C}">
                    <a14:useLocalDpi xmlns:a14="http://schemas.microsoft.com/office/drawing/2010/main" val="0"/>
                  </a:ext>
                </a:extLst>
              </a:blip>
              <a:srcRect l="42202" t="63194" r="42203" b="14722"/>
              <a:stretch/>
            </p:blipFill>
            <p:spPr>
              <a:xfrm>
                <a:off x="2175029" y="871140"/>
                <a:ext cx="685800" cy="548640"/>
              </a:xfrm>
              <a:prstGeom prst="rect">
                <a:avLst/>
              </a:prstGeom>
            </p:spPr>
          </p:pic>
          <p:pic>
            <p:nvPicPr>
              <p:cNvPr id="14" name="Picture 13">
                <a:extLst>
                  <a:ext uri="{FF2B5EF4-FFF2-40B4-BE49-F238E27FC236}">
                    <a16:creationId xmlns:a16="http://schemas.microsoft.com/office/drawing/2014/main" id="{93861461-2274-4CA2-9F15-67D0EB318822}"/>
                  </a:ext>
                </a:extLst>
              </p:cNvPr>
              <p:cNvPicPr>
                <a:picLocks/>
              </p:cNvPicPr>
              <p:nvPr/>
            </p:nvPicPr>
            <p:blipFill rotWithShape="1">
              <a:blip r:embed="rId8">
                <a:extLst>
                  <a:ext uri="{28A0092B-C50C-407E-A947-70E740481C1C}">
                    <a14:useLocalDpi xmlns:a14="http://schemas.microsoft.com/office/drawing/2010/main" val="0"/>
                  </a:ext>
                </a:extLst>
              </a:blip>
              <a:srcRect l="42281" t="63333" r="42124" b="14861"/>
              <a:stretch/>
            </p:blipFill>
            <p:spPr>
              <a:xfrm>
                <a:off x="1470179" y="1664186"/>
                <a:ext cx="685800" cy="548640"/>
              </a:xfrm>
              <a:prstGeom prst="rect">
                <a:avLst/>
              </a:prstGeom>
            </p:spPr>
          </p:pic>
          <p:pic>
            <p:nvPicPr>
              <p:cNvPr id="16" name="Picture 15">
                <a:extLst>
                  <a:ext uri="{FF2B5EF4-FFF2-40B4-BE49-F238E27FC236}">
                    <a16:creationId xmlns:a16="http://schemas.microsoft.com/office/drawing/2014/main" id="{009313C3-2358-434A-8FA8-BF5EEEDD7364}"/>
                  </a:ext>
                </a:extLst>
              </p:cNvPr>
              <p:cNvPicPr>
                <a:picLocks/>
              </p:cNvPicPr>
              <p:nvPr/>
            </p:nvPicPr>
            <p:blipFill rotWithShape="1">
              <a:blip r:embed="rId9">
                <a:extLst>
                  <a:ext uri="{28A0092B-C50C-407E-A947-70E740481C1C}">
                    <a14:useLocalDpi xmlns:a14="http://schemas.microsoft.com/office/drawing/2010/main" val="0"/>
                  </a:ext>
                </a:extLst>
              </a:blip>
              <a:srcRect l="42282" t="63610" r="42124" b="14722"/>
              <a:stretch/>
            </p:blipFill>
            <p:spPr>
              <a:xfrm>
                <a:off x="2175029" y="1664186"/>
                <a:ext cx="685800" cy="548640"/>
              </a:xfrm>
              <a:prstGeom prst="rect">
                <a:avLst/>
              </a:prstGeom>
            </p:spPr>
          </p:pic>
          <p:pic>
            <p:nvPicPr>
              <p:cNvPr id="18" name="Picture 17">
                <a:extLst>
                  <a:ext uri="{FF2B5EF4-FFF2-40B4-BE49-F238E27FC236}">
                    <a16:creationId xmlns:a16="http://schemas.microsoft.com/office/drawing/2014/main" id="{6218F31A-51AD-42F0-9BA4-701E8F586EC1}"/>
                  </a:ext>
                </a:extLst>
              </p:cNvPr>
              <p:cNvPicPr>
                <a:picLocks/>
              </p:cNvPicPr>
              <p:nvPr/>
            </p:nvPicPr>
            <p:blipFill rotWithShape="1">
              <a:blip r:embed="rId10">
                <a:extLst>
                  <a:ext uri="{28A0092B-C50C-407E-A947-70E740481C1C}">
                    <a14:useLocalDpi xmlns:a14="http://schemas.microsoft.com/office/drawing/2010/main" val="0"/>
                  </a:ext>
                </a:extLst>
              </a:blip>
              <a:srcRect l="42202" t="63194" r="42124" b="15000"/>
              <a:stretch/>
            </p:blipFill>
            <p:spPr>
              <a:xfrm>
                <a:off x="1470179" y="2457232"/>
                <a:ext cx="685800" cy="548640"/>
              </a:xfrm>
              <a:prstGeom prst="rect">
                <a:avLst/>
              </a:prstGeom>
            </p:spPr>
          </p:pic>
          <p:pic>
            <p:nvPicPr>
              <p:cNvPr id="20" name="Picture 19">
                <a:extLst>
                  <a:ext uri="{FF2B5EF4-FFF2-40B4-BE49-F238E27FC236}">
                    <a16:creationId xmlns:a16="http://schemas.microsoft.com/office/drawing/2014/main" id="{4C2615B1-BFD1-4C0A-BCB5-30BEB8422CD1}"/>
                  </a:ext>
                </a:extLst>
              </p:cNvPr>
              <p:cNvPicPr>
                <a:picLocks/>
              </p:cNvPicPr>
              <p:nvPr/>
            </p:nvPicPr>
            <p:blipFill rotWithShape="1">
              <a:blip r:embed="rId11">
                <a:extLst>
                  <a:ext uri="{28A0092B-C50C-407E-A947-70E740481C1C}">
                    <a14:useLocalDpi xmlns:a14="http://schemas.microsoft.com/office/drawing/2010/main" val="0"/>
                  </a:ext>
                </a:extLst>
              </a:blip>
              <a:srcRect l="42439" t="63333" r="42045" b="14722"/>
              <a:stretch/>
            </p:blipFill>
            <p:spPr>
              <a:xfrm>
                <a:off x="2175029" y="2457232"/>
                <a:ext cx="685800" cy="548640"/>
              </a:xfrm>
              <a:prstGeom prst="rect">
                <a:avLst/>
              </a:prstGeom>
            </p:spPr>
          </p:pic>
          <p:pic>
            <p:nvPicPr>
              <p:cNvPr id="24" name="Picture 23">
                <a:extLst>
                  <a:ext uri="{FF2B5EF4-FFF2-40B4-BE49-F238E27FC236}">
                    <a16:creationId xmlns:a16="http://schemas.microsoft.com/office/drawing/2014/main" id="{5459D09E-AC3D-4FE8-9B19-8AA5CB475A33}"/>
                  </a:ext>
                </a:extLst>
              </p:cNvPr>
              <p:cNvPicPr>
                <a:picLocks/>
              </p:cNvPicPr>
              <p:nvPr/>
            </p:nvPicPr>
            <p:blipFill rotWithShape="1">
              <a:blip r:embed="rId12">
                <a:extLst>
                  <a:ext uri="{28A0092B-C50C-407E-A947-70E740481C1C}">
                    <a14:useLocalDpi xmlns:a14="http://schemas.microsoft.com/office/drawing/2010/main" val="0"/>
                  </a:ext>
                </a:extLst>
              </a:blip>
              <a:srcRect l="42243" t="63171" r="42268" b="14822"/>
              <a:stretch/>
            </p:blipFill>
            <p:spPr>
              <a:xfrm>
                <a:off x="1470179" y="3250278"/>
                <a:ext cx="685800" cy="548640"/>
              </a:xfrm>
              <a:prstGeom prst="rect">
                <a:avLst/>
              </a:prstGeom>
            </p:spPr>
          </p:pic>
          <p:pic>
            <p:nvPicPr>
              <p:cNvPr id="26" name="Picture 25">
                <a:extLst>
                  <a:ext uri="{FF2B5EF4-FFF2-40B4-BE49-F238E27FC236}">
                    <a16:creationId xmlns:a16="http://schemas.microsoft.com/office/drawing/2014/main" id="{62B7F70A-AB3D-4B77-95DD-8190978063C0}"/>
                  </a:ext>
                </a:extLst>
              </p:cNvPr>
              <p:cNvPicPr>
                <a:picLocks/>
              </p:cNvPicPr>
              <p:nvPr/>
            </p:nvPicPr>
            <p:blipFill rotWithShape="1">
              <a:blip r:embed="rId13">
                <a:extLst>
                  <a:ext uri="{28A0092B-C50C-407E-A947-70E740481C1C}">
                    <a14:useLocalDpi xmlns:a14="http://schemas.microsoft.com/office/drawing/2010/main" val="0"/>
                  </a:ext>
                </a:extLst>
              </a:blip>
              <a:srcRect l="42281" t="63333" r="42124" b="14583"/>
              <a:stretch/>
            </p:blipFill>
            <p:spPr>
              <a:xfrm>
                <a:off x="2175029" y="3250278"/>
                <a:ext cx="685800" cy="548640"/>
              </a:xfrm>
              <a:prstGeom prst="rect">
                <a:avLst/>
              </a:prstGeom>
            </p:spPr>
          </p:pic>
          <p:pic>
            <p:nvPicPr>
              <p:cNvPr id="28" name="Picture 27">
                <a:extLst>
                  <a:ext uri="{FF2B5EF4-FFF2-40B4-BE49-F238E27FC236}">
                    <a16:creationId xmlns:a16="http://schemas.microsoft.com/office/drawing/2014/main" id="{C67D3BEC-FB94-48FB-A43C-329996DEED2F}"/>
                  </a:ext>
                </a:extLst>
              </p:cNvPr>
              <p:cNvPicPr>
                <a:picLocks/>
              </p:cNvPicPr>
              <p:nvPr/>
            </p:nvPicPr>
            <p:blipFill rotWithShape="1">
              <a:blip r:embed="rId14">
                <a:extLst>
                  <a:ext uri="{28A0092B-C50C-407E-A947-70E740481C1C}">
                    <a14:useLocalDpi xmlns:a14="http://schemas.microsoft.com/office/drawing/2010/main" val="0"/>
                  </a:ext>
                </a:extLst>
              </a:blip>
              <a:srcRect l="42317" t="63560" r="42194" b="14563"/>
              <a:stretch/>
            </p:blipFill>
            <p:spPr>
              <a:xfrm>
                <a:off x="4574405" y="2457232"/>
                <a:ext cx="685800" cy="548640"/>
              </a:xfrm>
              <a:prstGeom prst="rect">
                <a:avLst/>
              </a:prstGeom>
            </p:spPr>
          </p:pic>
          <p:pic>
            <p:nvPicPr>
              <p:cNvPr id="30" name="Picture 29">
                <a:extLst>
                  <a:ext uri="{FF2B5EF4-FFF2-40B4-BE49-F238E27FC236}">
                    <a16:creationId xmlns:a16="http://schemas.microsoft.com/office/drawing/2014/main" id="{DBDF1BD8-FDE6-45A9-9FF7-75C8424E7447}"/>
                  </a:ext>
                </a:extLst>
              </p:cNvPr>
              <p:cNvPicPr>
                <a:picLocks/>
              </p:cNvPicPr>
              <p:nvPr/>
            </p:nvPicPr>
            <p:blipFill rotWithShape="1">
              <a:blip r:embed="rId15">
                <a:extLst>
                  <a:ext uri="{28A0092B-C50C-407E-A947-70E740481C1C}">
                    <a14:useLocalDpi xmlns:a14="http://schemas.microsoft.com/office/drawing/2010/main" val="0"/>
                  </a:ext>
                </a:extLst>
              </a:blip>
              <a:srcRect l="42281" t="62361" r="42045" b="15000"/>
              <a:stretch/>
            </p:blipFill>
            <p:spPr>
              <a:xfrm>
                <a:off x="5277689" y="2457232"/>
                <a:ext cx="685800" cy="548640"/>
              </a:xfrm>
              <a:prstGeom prst="rect">
                <a:avLst/>
              </a:prstGeom>
            </p:spPr>
          </p:pic>
          <p:pic>
            <p:nvPicPr>
              <p:cNvPr id="32" name="Picture 31">
                <a:extLst>
                  <a:ext uri="{FF2B5EF4-FFF2-40B4-BE49-F238E27FC236}">
                    <a16:creationId xmlns:a16="http://schemas.microsoft.com/office/drawing/2014/main" id="{53E50BFD-35C4-443B-916B-561F4EB85B7F}"/>
                  </a:ext>
                </a:extLst>
              </p:cNvPr>
              <p:cNvPicPr>
                <a:picLocks/>
              </p:cNvPicPr>
              <p:nvPr/>
            </p:nvPicPr>
            <p:blipFill rotWithShape="1">
              <a:blip r:embed="rId16">
                <a:extLst>
                  <a:ext uri="{28A0092B-C50C-407E-A947-70E740481C1C}">
                    <a14:useLocalDpi xmlns:a14="http://schemas.microsoft.com/office/drawing/2010/main" val="0"/>
                  </a:ext>
                </a:extLst>
              </a:blip>
              <a:srcRect l="42281" t="63194" r="42281" b="15000"/>
              <a:stretch/>
            </p:blipFill>
            <p:spPr>
              <a:xfrm>
                <a:off x="4574405" y="3494684"/>
                <a:ext cx="685800" cy="548640"/>
              </a:xfrm>
              <a:prstGeom prst="rect">
                <a:avLst/>
              </a:prstGeom>
            </p:spPr>
          </p:pic>
          <p:pic>
            <p:nvPicPr>
              <p:cNvPr id="34" name="Picture 33">
                <a:extLst>
                  <a:ext uri="{FF2B5EF4-FFF2-40B4-BE49-F238E27FC236}">
                    <a16:creationId xmlns:a16="http://schemas.microsoft.com/office/drawing/2014/main" id="{CBFCBC06-A6B7-42EB-81DF-DBCF80397F2A}"/>
                  </a:ext>
                </a:extLst>
              </p:cNvPr>
              <p:cNvPicPr>
                <a:picLocks/>
              </p:cNvPicPr>
              <p:nvPr/>
            </p:nvPicPr>
            <p:blipFill rotWithShape="1">
              <a:blip r:embed="rId17">
                <a:extLst>
                  <a:ext uri="{28A0092B-C50C-407E-A947-70E740481C1C}">
                    <a14:useLocalDpi xmlns:a14="http://schemas.microsoft.com/office/drawing/2010/main" val="0"/>
                  </a:ext>
                </a:extLst>
              </a:blip>
              <a:srcRect l="42203" t="63750" r="42439" b="14861"/>
              <a:stretch/>
            </p:blipFill>
            <p:spPr>
              <a:xfrm>
                <a:off x="5277689" y="3494684"/>
                <a:ext cx="685800" cy="548640"/>
              </a:xfrm>
              <a:prstGeom prst="rect">
                <a:avLst/>
              </a:prstGeom>
            </p:spPr>
          </p:pic>
          <p:sp>
            <p:nvSpPr>
              <p:cNvPr id="36" name="TextBox 35">
                <a:extLst>
                  <a:ext uri="{FF2B5EF4-FFF2-40B4-BE49-F238E27FC236}">
                    <a16:creationId xmlns:a16="http://schemas.microsoft.com/office/drawing/2014/main" id="{3249B811-3BC2-4D31-B61E-F93F8F9BF834}"/>
                  </a:ext>
                </a:extLst>
              </p:cNvPr>
              <p:cNvSpPr txBox="1"/>
              <p:nvPr/>
            </p:nvSpPr>
            <p:spPr>
              <a:xfrm>
                <a:off x="4706814" y="1509191"/>
                <a:ext cx="429926" cy="369332"/>
              </a:xfrm>
              <a:prstGeom prst="rect">
                <a:avLst/>
              </a:prstGeom>
              <a:noFill/>
            </p:spPr>
            <p:txBody>
              <a:bodyPr wrap="none" rtlCol="0">
                <a:spAutoFit/>
              </a:bodyPr>
              <a:lstStyle/>
              <a:p>
                <a:r>
                  <a:rPr lang="en-US" dirty="0"/>
                  <a:t>Co</a:t>
                </a:r>
              </a:p>
            </p:txBody>
          </p:sp>
          <p:sp>
            <p:nvSpPr>
              <p:cNvPr id="38" name="TextBox 37">
                <a:extLst>
                  <a:ext uri="{FF2B5EF4-FFF2-40B4-BE49-F238E27FC236}">
                    <a16:creationId xmlns:a16="http://schemas.microsoft.com/office/drawing/2014/main" id="{34F5C8DC-6EB8-499C-9D8E-20E49D60C375}"/>
                  </a:ext>
                </a:extLst>
              </p:cNvPr>
              <p:cNvSpPr txBox="1"/>
              <p:nvPr/>
            </p:nvSpPr>
            <p:spPr>
              <a:xfrm>
                <a:off x="5410706" y="1509191"/>
                <a:ext cx="408830" cy="369332"/>
              </a:xfrm>
              <a:prstGeom prst="rect">
                <a:avLst/>
              </a:prstGeom>
              <a:noFill/>
            </p:spPr>
            <p:txBody>
              <a:bodyPr wrap="none" rtlCol="0">
                <a:spAutoFit/>
              </a:bodyPr>
              <a:lstStyle/>
              <a:p>
                <a:r>
                  <a:rPr lang="en-US" dirty="0"/>
                  <a:t>Py</a:t>
                </a:r>
              </a:p>
            </p:txBody>
          </p:sp>
          <p:sp>
            <p:nvSpPr>
              <p:cNvPr id="40" name="TextBox 39">
                <a:extLst>
                  <a:ext uri="{FF2B5EF4-FFF2-40B4-BE49-F238E27FC236}">
                    <a16:creationId xmlns:a16="http://schemas.microsoft.com/office/drawing/2014/main" id="{83C7921E-8835-41EB-886C-B5830817A9EB}"/>
                  </a:ext>
                </a:extLst>
              </p:cNvPr>
              <p:cNvSpPr txBox="1"/>
              <p:nvPr/>
            </p:nvSpPr>
            <p:spPr>
              <a:xfrm>
                <a:off x="4699415" y="2549356"/>
                <a:ext cx="429926" cy="369332"/>
              </a:xfrm>
              <a:prstGeom prst="rect">
                <a:avLst/>
              </a:prstGeom>
              <a:noFill/>
            </p:spPr>
            <p:txBody>
              <a:bodyPr wrap="none" rtlCol="0">
                <a:spAutoFit/>
              </a:bodyPr>
              <a:lstStyle/>
              <a:p>
                <a:r>
                  <a:rPr lang="en-US" dirty="0"/>
                  <a:t>Co</a:t>
                </a:r>
              </a:p>
            </p:txBody>
          </p:sp>
          <p:sp>
            <p:nvSpPr>
              <p:cNvPr id="42" name="TextBox 41">
                <a:extLst>
                  <a:ext uri="{FF2B5EF4-FFF2-40B4-BE49-F238E27FC236}">
                    <a16:creationId xmlns:a16="http://schemas.microsoft.com/office/drawing/2014/main" id="{33A4366B-F6C8-4B0A-AE87-54E7584D12A9}"/>
                  </a:ext>
                </a:extLst>
              </p:cNvPr>
              <p:cNvSpPr txBox="1"/>
              <p:nvPr/>
            </p:nvSpPr>
            <p:spPr>
              <a:xfrm>
                <a:off x="5403307" y="2549356"/>
                <a:ext cx="408830" cy="369332"/>
              </a:xfrm>
              <a:prstGeom prst="rect">
                <a:avLst/>
              </a:prstGeom>
              <a:noFill/>
            </p:spPr>
            <p:txBody>
              <a:bodyPr wrap="none" rtlCol="0">
                <a:spAutoFit/>
              </a:bodyPr>
              <a:lstStyle/>
              <a:p>
                <a:r>
                  <a:rPr lang="en-US" dirty="0"/>
                  <a:t>Py</a:t>
                </a:r>
              </a:p>
            </p:txBody>
          </p:sp>
          <p:sp>
            <p:nvSpPr>
              <p:cNvPr id="44" name="TextBox 43">
                <a:extLst>
                  <a:ext uri="{FF2B5EF4-FFF2-40B4-BE49-F238E27FC236}">
                    <a16:creationId xmlns:a16="http://schemas.microsoft.com/office/drawing/2014/main" id="{664CD8D4-FF0C-4BDD-B02B-EF0E070B101F}"/>
                  </a:ext>
                </a:extLst>
              </p:cNvPr>
              <p:cNvSpPr txBox="1"/>
              <p:nvPr/>
            </p:nvSpPr>
            <p:spPr>
              <a:xfrm>
                <a:off x="4699418" y="3579170"/>
                <a:ext cx="429926" cy="369332"/>
              </a:xfrm>
              <a:prstGeom prst="rect">
                <a:avLst/>
              </a:prstGeom>
              <a:noFill/>
            </p:spPr>
            <p:txBody>
              <a:bodyPr wrap="none" rtlCol="0">
                <a:spAutoFit/>
              </a:bodyPr>
              <a:lstStyle/>
              <a:p>
                <a:r>
                  <a:rPr lang="en-US" dirty="0"/>
                  <a:t>Co</a:t>
                </a:r>
              </a:p>
            </p:txBody>
          </p:sp>
          <p:sp>
            <p:nvSpPr>
              <p:cNvPr id="46" name="TextBox 45">
                <a:extLst>
                  <a:ext uri="{FF2B5EF4-FFF2-40B4-BE49-F238E27FC236}">
                    <a16:creationId xmlns:a16="http://schemas.microsoft.com/office/drawing/2014/main" id="{2BCF4A1F-499D-4A68-A096-F842653AD71C}"/>
                  </a:ext>
                </a:extLst>
              </p:cNvPr>
              <p:cNvSpPr txBox="1"/>
              <p:nvPr/>
            </p:nvSpPr>
            <p:spPr>
              <a:xfrm>
                <a:off x="5403310" y="3579170"/>
                <a:ext cx="408830" cy="369332"/>
              </a:xfrm>
              <a:prstGeom prst="rect">
                <a:avLst/>
              </a:prstGeom>
              <a:noFill/>
            </p:spPr>
            <p:txBody>
              <a:bodyPr wrap="none" rtlCol="0">
                <a:spAutoFit/>
              </a:bodyPr>
              <a:lstStyle/>
              <a:p>
                <a:r>
                  <a:rPr lang="en-US" dirty="0"/>
                  <a:t>Py</a:t>
                </a:r>
              </a:p>
            </p:txBody>
          </p:sp>
          <p:sp>
            <p:nvSpPr>
              <p:cNvPr id="48" name="TextBox 47">
                <a:extLst>
                  <a:ext uri="{FF2B5EF4-FFF2-40B4-BE49-F238E27FC236}">
                    <a16:creationId xmlns:a16="http://schemas.microsoft.com/office/drawing/2014/main" id="{60019D37-45A4-40F0-A033-9F882A23F152}"/>
                  </a:ext>
                </a:extLst>
              </p:cNvPr>
              <p:cNvSpPr txBox="1"/>
              <p:nvPr/>
            </p:nvSpPr>
            <p:spPr>
              <a:xfrm>
                <a:off x="1609980" y="960256"/>
                <a:ext cx="429926" cy="369332"/>
              </a:xfrm>
              <a:prstGeom prst="rect">
                <a:avLst/>
              </a:prstGeom>
              <a:noFill/>
            </p:spPr>
            <p:txBody>
              <a:bodyPr wrap="none" rtlCol="0">
                <a:spAutoFit/>
              </a:bodyPr>
              <a:lstStyle/>
              <a:p>
                <a:r>
                  <a:rPr lang="en-US" dirty="0"/>
                  <a:t>Co</a:t>
                </a:r>
              </a:p>
            </p:txBody>
          </p:sp>
          <p:sp>
            <p:nvSpPr>
              <p:cNvPr id="50" name="TextBox 49">
                <a:extLst>
                  <a:ext uri="{FF2B5EF4-FFF2-40B4-BE49-F238E27FC236}">
                    <a16:creationId xmlns:a16="http://schemas.microsoft.com/office/drawing/2014/main" id="{1DC15B12-FBBC-4E66-B8E8-250D45BDCB21}"/>
                  </a:ext>
                </a:extLst>
              </p:cNvPr>
              <p:cNvSpPr txBox="1"/>
              <p:nvPr/>
            </p:nvSpPr>
            <p:spPr>
              <a:xfrm>
                <a:off x="2313872" y="960256"/>
                <a:ext cx="408830" cy="369332"/>
              </a:xfrm>
              <a:prstGeom prst="rect">
                <a:avLst/>
              </a:prstGeom>
              <a:noFill/>
            </p:spPr>
            <p:txBody>
              <a:bodyPr wrap="none" rtlCol="0">
                <a:spAutoFit/>
              </a:bodyPr>
              <a:lstStyle/>
              <a:p>
                <a:r>
                  <a:rPr lang="en-US" dirty="0"/>
                  <a:t>Py</a:t>
                </a:r>
              </a:p>
            </p:txBody>
          </p:sp>
          <p:sp>
            <p:nvSpPr>
              <p:cNvPr id="52" name="TextBox 51">
                <a:extLst>
                  <a:ext uri="{FF2B5EF4-FFF2-40B4-BE49-F238E27FC236}">
                    <a16:creationId xmlns:a16="http://schemas.microsoft.com/office/drawing/2014/main" id="{F6F2E9B6-B82B-41F5-BC1F-74F2D2EEC8EA}"/>
                  </a:ext>
                </a:extLst>
              </p:cNvPr>
              <p:cNvSpPr txBox="1"/>
              <p:nvPr/>
            </p:nvSpPr>
            <p:spPr>
              <a:xfrm>
                <a:off x="1609980" y="1759246"/>
                <a:ext cx="429926" cy="369332"/>
              </a:xfrm>
              <a:prstGeom prst="rect">
                <a:avLst/>
              </a:prstGeom>
              <a:noFill/>
            </p:spPr>
            <p:txBody>
              <a:bodyPr wrap="none" rtlCol="0">
                <a:spAutoFit/>
              </a:bodyPr>
              <a:lstStyle/>
              <a:p>
                <a:r>
                  <a:rPr lang="en-US" dirty="0"/>
                  <a:t>Co</a:t>
                </a:r>
              </a:p>
            </p:txBody>
          </p:sp>
          <p:sp>
            <p:nvSpPr>
              <p:cNvPr id="54" name="TextBox 53">
                <a:extLst>
                  <a:ext uri="{FF2B5EF4-FFF2-40B4-BE49-F238E27FC236}">
                    <a16:creationId xmlns:a16="http://schemas.microsoft.com/office/drawing/2014/main" id="{3A7C19BA-96EA-4E0A-B2A2-3C575EE3392B}"/>
                  </a:ext>
                </a:extLst>
              </p:cNvPr>
              <p:cNvSpPr txBox="1"/>
              <p:nvPr/>
            </p:nvSpPr>
            <p:spPr>
              <a:xfrm>
                <a:off x="2313872" y="1759246"/>
                <a:ext cx="408830" cy="369332"/>
              </a:xfrm>
              <a:prstGeom prst="rect">
                <a:avLst/>
              </a:prstGeom>
              <a:noFill/>
            </p:spPr>
            <p:txBody>
              <a:bodyPr wrap="none" rtlCol="0">
                <a:spAutoFit/>
              </a:bodyPr>
              <a:lstStyle/>
              <a:p>
                <a:r>
                  <a:rPr lang="en-US" dirty="0"/>
                  <a:t>Py</a:t>
                </a:r>
              </a:p>
            </p:txBody>
          </p:sp>
          <p:sp>
            <p:nvSpPr>
              <p:cNvPr id="56" name="TextBox 55">
                <a:extLst>
                  <a:ext uri="{FF2B5EF4-FFF2-40B4-BE49-F238E27FC236}">
                    <a16:creationId xmlns:a16="http://schemas.microsoft.com/office/drawing/2014/main" id="{A7FDC061-A9E7-4DC6-9D66-7E2BB0A41528}"/>
                  </a:ext>
                </a:extLst>
              </p:cNvPr>
              <p:cNvSpPr txBox="1"/>
              <p:nvPr/>
            </p:nvSpPr>
            <p:spPr>
              <a:xfrm>
                <a:off x="1609983" y="2558240"/>
                <a:ext cx="429926" cy="369332"/>
              </a:xfrm>
              <a:prstGeom prst="rect">
                <a:avLst/>
              </a:prstGeom>
              <a:noFill/>
            </p:spPr>
            <p:txBody>
              <a:bodyPr wrap="none" rtlCol="0">
                <a:spAutoFit/>
              </a:bodyPr>
              <a:lstStyle/>
              <a:p>
                <a:r>
                  <a:rPr lang="en-US" dirty="0"/>
                  <a:t>Co</a:t>
                </a:r>
              </a:p>
            </p:txBody>
          </p:sp>
          <p:sp>
            <p:nvSpPr>
              <p:cNvPr id="58" name="TextBox 57">
                <a:extLst>
                  <a:ext uri="{FF2B5EF4-FFF2-40B4-BE49-F238E27FC236}">
                    <a16:creationId xmlns:a16="http://schemas.microsoft.com/office/drawing/2014/main" id="{E65529F8-3A2F-45D4-B3BF-DA5BD5735C9F}"/>
                  </a:ext>
                </a:extLst>
              </p:cNvPr>
              <p:cNvSpPr txBox="1"/>
              <p:nvPr/>
            </p:nvSpPr>
            <p:spPr>
              <a:xfrm>
                <a:off x="2313875" y="2558240"/>
                <a:ext cx="408830" cy="369332"/>
              </a:xfrm>
              <a:prstGeom prst="rect">
                <a:avLst/>
              </a:prstGeom>
              <a:noFill/>
            </p:spPr>
            <p:txBody>
              <a:bodyPr wrap="none" rtlCol="0">
                <a:spAutoFit/>
              </a:bodyPr>
              <a:lstStyle/>
              <a:p>
                <a:r>
                  <a:rPr lang="en-US" dirty="0"/>
                  <a:t>Py</a:t>
                </a:r>
              </a:p>
            </p:txBody>
          </p:sp>
          <p:sp>
            <p:nvSpPr>
              <p:cNvPr id="60" name="TextBox 59">
                <a:extLst>
                  <a:ext uri="{FF2B5EF4-FFF2-40B4-BE49-F238E27FC236}">
                    <a16:creationId xmlns:a16="http://schemas.microsoft.com/office/drawing/2014/main" id="{648B2025-1D94-4651-8E07-725DA72159A5}"/>
                  </a:ext>
                </a:extLst>
              </p:cNvPr>
              <p:cNvSpPr txBox="1"/>
              <p:nvPr/>
            </p:nvSpPr>
            <p:spPr>
              <a:xfrm>
                <a:off x="1601106" y="3339473"/>
                <a:ext cx="429926" cy="369332"/>
              </a:xfrm>
              <a:prstGeom prst="rect">
                <a:avLst/>
              </a:prstGeom>
              <a:noFill/>
            </p:spPr>
            <p:txBody>
              <a:bodyPr wrap="none" rtlCol="0">
                <a:spAutoFit/>
              </a:bodyPr>
              <a:lstStyle/>
              <a:p>
                <a:r>
                  <a:rPr lang="en-US" dirty="0"/>
                  <a:t>Co</a:t>
                </a:r>
              </a:p>
            </p:txBody>
          </p:sp>
          <p:sp>
            <p:nvSpPr>
              <p:cNvPr id="62" name="TextBox 61">
                <a:extLst>
                  <a:ext uri="{FF2B5EF4-FFF2-40B4-BE49-F238E27FC236}">
                    <a16:creationId xmlns:a16="http://schemas.microsoft.com/office/drawing/2014/main" id="{4919A538-6A27-4B96-A53B-4B853A11C162}"/>
                  </a:ext>
                </a:extLst>
              </p:cNvPr>
              <p:cNvSpPr txBox="1"/>
              <p:nvPr/>
            </p:nvSpPr>
            <p:spPr>
              <a:xfrm>
                <a:off x="2304998" y="3339473"/>
                <a:ext cx="408830" cy="369332"/>
              </a:xfrm>
              <a:prstGeom prst="rect">
                <a:avLst/>
              </a:prstGeom>
              <a:noFill/>
            </p:spPr>
            <p:txBody>
              <a:bodyPr wrap="none" rtlCol="0">
                <a:spAutoFit/>
              </a:bodyPr>
              <a:lstStyle/>
              <a:p>
                <a:r>
                  <a:rPr lang="en-US" dirty="0"/>
                  <a:t>Py</a:t>
                </a:r>
              </a:p>
            </p:txBody>
          </p:sp>
          <p:cxnSp>
            <p:nvCxnSpPr>
              <p:cNvPr id="64" name="Straight Arrow Connector 63">
                <a:extLst>
                  <a:ext uri="{FF2B5EF4-FFF2-40B4-BE49-F238E27FC236}">
                    <a16:creationId xmlns:a16="http://schemas.microsoft.com/office/drawing/2014/main" id="{95422E51-71A7-4DFD-8217-B39D902193EE}"/>
                  </a:ext>
                </a:extLst>
              </p:cNvPr>
              <p:cNvCxnSpPr/>
              <p:nvPr/>
            </p:nvCxnSpPr>
            <p:spPr>
              <a:xfrm flipV="1">
                <a:off x="5410706" y="1038687"/>
                <a:ext cx="0" cy="38109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68C3B8B-647E-4298-ABCB-4BC44FE21777}"/>
                  </a:ext>
                </a:extLst>
              </p:cNvPr>
              <p:cNvCxnSpPr>
                <a:cxnSpLocks/>
                <a:stCxn id="12" idx="3"/>
              </p:cNvCxnSpPr>
              <p:nvPr/>
            </p:nvCxnSpPr>
            <p:spPr>
              <a:xfrm>
                <a:off x="2860829" y="1145460"/>
                <a:ext cx="1071979" cy="51872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A6EBFE9-A252-48C0-92DE-12842303C58B}"/>
                  </a:ext>
                </a:extLst>
              </p:cNvPr>
              <p:cNvCxnSpPr>
                <a:cxnSpLocks/>
                <a:stCxn id="16" idx="3"/>
              </p:cNvCxnSpPr>
              <p:nvPr/>
            </p:nvCxnSpPr>
            <p:spPr>
              <a:xfrm>
                <a:off x="2860829" y="1938506"/>
                <a:ext cx="1071979" cy="19007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33D49BD-EEA8-463C-9866-CF3019BDBF89}"/>
                  </a:ext>
                </a:extLst>
              </p:cNvPr>
              <p:cNvCxnSpPr>
                <a:cxnSpLocks/>
                <a:stCxn id="20" idx="3"/>
              </p:cNvCxnSpPr>
              <p:nvPr/>
            </p:nvCxnSpPr>
            <p:spPr>
              <a:xfrm flipV="1">
                <a:off x="2860829" y="2388093"/>
                <a:ext cx="201967" cy="34345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672364B-66E5-4926-ABA8-862B752DFAC7}"/>
                  </a:ext>
                </a:extLst>
              </p:cNvPr>
              <p:cNvCxnSpPr>
                <a:cxnSpLocks/>
                <a:stCxn id="26" idx="3"/>
              </p:cNvCxnSpPr>
              <p:nvPr/>
            </p:nvCxnSpPr>
            <p:spPr>
              <a:xfrm>
                <a:off x="2860829" y="3524598"/>
                <a:ext cx="113190" cy="51872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7720EE3-B262-4563-A08F-902EC9EFB335}"/>
                  </a:ext>
                </a:extLst>
              </p:cNvPr>
              <p:cNvCxnSpPr>
                <a:cxnSpLocks/>
                <a:stCxn id="32" idx="1"/>
              </p:cNvCxnSpPr>
              <p:nvPr/>
            </p:nvCxnSpPr>
            <p:spPr>
              <a:xfrm flipH="1">
                <a:off x="1953087" y="3769004"/>
                <a:ext cx="2621318" cy="3857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30910E-8D6C-4C6A-A143-8A68894E0CD7}"/>
                  </a:ext>
                </a:extLst>
              </p:cNvPr>
              <p:cNvCxnSpPr>
                <a:cxnSpLocks/>
                <a:stCxn id="28" idx="1"/>
              </p:cNvCxnSpPr>
              <p:nvPr/>
            </p:nvCxnSpPr>
            <p:spPr>
              <a:xfrm flipH="1">
                <a:off x="3817398" y="2731552"/>
                <a:ext cx="757007" cy="27432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E9971987-A7F5-4DE1-98F2-CE8D8B83E483}"/>
                </a:ext>
              </a:extLst>
            </p:cNvPr>
            <p:cNvSpPr txBox="1"/>
            <p:nvPr/>
          </p:nvSpPr>
          <p:spPr>
            <a:xfrm>
              <a:off x="5240627" y="640307"/>
              <a:ext cx="340158" cy="461665"/>
            </a:xfrm>
            <a:prstGeom prst="rect">
              <a:avLst/>
            </a:prstGeom>
            <a:noFill/>
          </p:spPr>
          <p:txBody>
            <a:bodyPr wrap="none" rtlCol="0">
              <a:spAutoFit/>
            </a:bodyPr>
            <a:lstStyle/>
            <a:p>
              <a:r>
                <a:rPr lang="en-US" sz="2400" dirty="0"/>
                <a:t>1</a:t>
              </a:r>
            </a:p>
          </p:txBody>
        </p:sp>
        <p:sp>
          <p:nvSpPr>
            <p:cNvPr id="4" name="TextBox 3">
              <a:extLst>
                <a:ext uri="{FF2B5EF4-FFF2-40B4-BE49-F238E27FC236}">
                  <a16:creationId xmlns:a16="http://schemas.microsoft.com/office/drawing/2014/main" id="{65BAFF04-6AD7-4D1D-9EF2-AAA5A2AC753C}"/>
                </a:ext>
              </a:extLst>
            </p:cNvPr>
            <p:cNvSpPr txBox="1"/>
            <p:nvPr/>
          </p:nvSpPr>
          <p:spPr>
            <a:xfrm>
              <a:off x="3887163" y="2021872"/>
              <a:ext cx="340158" cy="461665"/>
            </a:xfrm>
            <a:prstGeom prst="rect">
              <a:avLst/>
            </a:prstGeom>
            <a:noFill/>
          </p:spPr>
          <p:txBody>
            <a:bodyPr wrap="none" rtlCol="0">
              <a:spAutoFit/>
            </a:bodyPr>
            <a:lstStyle/>
            <a:p>
              <a:r>
                <a:rPr lang="en-US" sz="2400" dirty="0"/>
                <a:t>3</a:t>
              </a:r>
            </a:p>
          </p:txBody>
        </p:sp>
        <p:sp>
          <p:nvSpPr>
            <p:cNvPr id="9" name="TextBox 8">
              <a:extLst>
                <a:ext uri="{FF2B5EF4-FFF2-40B4-BE49-F238E27FC236}">
                  <a16:creationId xmlns:a16="http://schemas.microsoft.com/office/drawing/2014/main" id="{52AA2F17-D7E0-41F4-91D4-627737C385FC}"/>
                </a:ext>
              </a:extLst>
            </p:cNvPr>
            <p:cNvSpPr txBox="1"/>
            <p:nvPr/>
          </p:nvSpPr>
          <p:spPr>
            <a:xfrm>
              <a:off x="3699476" y="1188066"/>
              <a:ext cx="340158" cy="461665"/>
            </a:xfrm>
            <a:prstGeom prst="rect">
              <a:avLst/>
            </a:prstGeom>
            <a:noFill/>
          </p:spPr>
          <p:txBody>
            <a:bodyPr wrap="none" rtlCol="0">
              <a:spAutoFit/>
            </a:bodyPr>
            <a:lstStyle/>
            <a:p>
              <a:r>
                <a:rPr lang="en-US" sz="2400" dirty="0"/>
                <a:t>2</a:t>
              </a:r>
            </a:p>
          </p:txBody>
        </p:sp>
        <p:sp>
          <p:nvSpPr>
            <p:cNvPr id="11" name="TextBox 10">
              <a:extLst>
                <a:ext uri="{FF2B5EF4-FFF2-40B4-BE49-F238E27FC236}">
                  <a16:creationId xmlns:a16="http://schemas.microsoft.com/office/drawing/2014/main" id="{48B89D8A-65C8-46CF-8B76-E6FB944BAB51}"/>
                </a:ext>
              </a:extLst>
            </p:cNvPr>
            <p:cNvSpPr txBox="1"/>
            <p:nvPr/>
          </p:nvSpPr>
          <p:spPr>
            <a:xfrm>
              <a:off x="3008650" y="2247369"/>
              <a:ext cx="340158" cy="461665"/>
            </a:xfrm>
            <a:prstGeom prst="rect">
              <a:avLst/>
            </a:prstGeom>
            <a:noFill/>
          </p:spPr>
          <p:txBody>
            <a:bodyPr wrap="none" rtlCol="0">
              <a:spAutoFit/>
            </a:bodyPr>
            <a:lstStyle/>
            <a:p>
              <a:r>
                <a:rPr lang="en-US" sz="2400" dirty="0"/>
                <a:t>4</a:t>
              </a:r>
            </a:p>
          </p:txBody>
        </p:sp>
        <p:sp>
          <p:nvSpPr>
            <p:cNvPr id="13" name="TextBox 12">
              <a:extLst>
                <a:ext uri="{FF2B5EF4-FFF2-40B4-BE49-F238E27FC236}">
                  <a16:creationId xmlns:a16="http://schemas.microsoft.com/office/drawing/2014/main" id="{6117AEA9-46BE-4B77-A757-D1520CD572E6}"/>
                </a:ext>
              </a:extLst>
            </p:cNvPr>
            <p:cNvSpPr txBox="1"/>
            <p:nvPr/>
          </p:nvSpPr>
          <p:spPr>
            <a:xfrm>
              <a:off x="2860829" y="3987726"/>
              <a:ext cx="340158" cy="461665"/>
            </a:xfrm>
            <a:prstGeom prst="rect">
              <a:avLst/>
            </a:prstGeom>
            <a:noFill/>
          </p:spPr>
          <p:txBody>
            <a:bodyPr wrap="none" rtlCol="0">
              <a:spAutoFit/>
            </a:bodyPr>
            <a:lstStyle/>
            <a:p>
              <a:r>
                <a:rPr lang="en-US" sz="2400" dirty="0"/>
                <a:t>5</a:t>
              </a:r>
            </a:p>
          </p:txBody>
        </p:sp>
        <p:sp>
          <p:nvSpPr>
            <p:cNvPr id="15" name="TextBox 14">
              <a:extLst>
                <a:ext uri="{FF2B5EF4-FFF2-40B4-BE49-F238E27FC236}">
                  <a16:creationId xmlns:a16="http://schemas.microsoft.com/office/drawing/2014/main" id="{2F17A9C8-9F27-4AA5-BA55-399A21D08922}"/>
                </a:ext>
              </a:extLst>
            </p:cNvPr>
            <p:cNvSpPr txBox="1"/>
            <p:nvPr/>
          </p:nvSpPr>
          <p:spPr>
            <a:xfrm>
              <a:off x="1896721" y="4126664"/>
              <a:ext cx="340158" cy="461665"/>
            </a:xfrm>
            <a:prstGeom prst="rect">
              <a:avLst/>
            </a:prstGeom>
            <a:noFill/>
          </p:spPr>
          <p:txBody>
            <a:bodyPr wrap="none" rtlCol="0">
              <a:spAutoFit/>
            </a:bodyPr>
            <a:lstStyle/>
            <a:p>
              <a:r>
                <a:rPr lang="en-US" sz="2400" dirty="0"/>
                <a:t>6</a:t>
              </a:r>
            </a:p>
          </p:txBody>
        </p:sp>
        <p:sp>
          <p:nvSpPr>
            <p:cNvPr id="17" name="TextBox 16">
              <a:extLst>
                <a:ext uri="{FF2B5EF4-FFF2-40B4-BE49-F238E27FC236}">
                  <a16:creationId xmlns:a16="http://schemas.microsoft.com/office/drawing/2014/main" id="{DA904B67-157E-44CF-9849-BCBBE511BB63}"/>
                </a:ext>
              </a:extLst>
            </p:cNvPr>
            <p:cNvSpPr txBox="1"/>
            <p:nvPr/>
          </p:nvSpPr>
          <p:spPr>
            <a:xfrm>
              <a:off x="3817398" y="2973342"/>
              <a:ext cx="340158" cy="461665"/>
            </a:xfrm>
            <a:prstGeom prst="rect">
              <a:avLst/>
            </a:prstGeom>
            <a:noFill/>
          </p:spPr>
          <p:txBody>
            <a:bodyPr wrap="none" rtlCol="0">
              <a:spAutoFit/>
            </a:bodyPr>
            <a:lstStyle/>
            <a:p>
              <a:r>
                <a:rPr lang="en-US" sz="2400" dirty="0"/>
                <a:t>7</a:t>
              </a:r>
            </a:p>
          </p:txBody>
        </p:sp>
      </p:grpSp>
    </p:spTree>
    <p:extLst>
      <p:ext uri="{BB962C8B-B14F-4D97-AF65-F5344CB8AC3E}">
        <p14:creationId xmlns:p14="http://schemas.microsoft.com/office/powerpoint/2010/main" val="3309118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E82B4F6-47BB-4CD6-BBAF-2076EFAC6256}"/>
              </a:ext>
            </a:extLst>
          </p:cNvPr>
          <p:cNvGrpSpPr/>
          <p:nvPr/>
        </p:nvGrpSpPr>
        <p:grpSpPr>
          <a:xfrm>
            <a:off x="-3914" y="0"/>
            <a:ext cx="8875470" cy="6858000"/>
            <a:chOff x="-3914" y="0"/>
            <a:chExt cx="8875470" cy="6858000"/>
          </a:xfrm>
        </p:grpSpPr>
        <p:grpSp>
          <p:nvGrpSpPr>
            <p:cNvPr id="68" name="Group 67">
              <a:extLst>
                <a:ext uri="{FF2B5EF4-FFF2-40B4-BE49-F238E27FC236}">
                  <a16:creationId xmlns:a16="http://schemas.microsoft.com/office/drawing/2014/main" id="{AD8476AC-7F6F-4295-BC35-827A2410F0CE}"/>
                </a:ext>
              </a:extLst>
            </p:cNvPr>
            <p:cNvGrpSpPr/>
            <p:nvPr/>
          </p:nvGrpSpPr>
          <p:grpSpPr>
            <a:xfrm>
              <a:off x="-3914" y="0"/>
              <a:ext cx="8875470" cy="6858000"/>
              <a:chOff x="-3914" y="0"/>
              <a:chExt cx="8875470" cy="6858000"/>
            </a:xfrm>
          </p:grpSpPr>
          <p:grpSp>
            <p:nvGrpSpPr>
              <p:cNvPr id="7" name="Group 6">
                <a:extLst>
                  <a:ext uri="{FF2B5EF4-FFF2-40B4-BE49-F238E27FC236}">
                    <a16:creationId xmlns:a16="http://schemas.microsoft.com/office/drawing/2014/main" id="{8A64029D-C4D2-4F33-A745-F6D1FD642CEB}"/>
                  </a:ext>
                </a:extLst>
              </p:cNvPr>
              <p:cNvGrpSpPr/>
              <p:nvPr/>
            </p:nvGrpSpPr>
            <p:grpSpPr>
              <a:xfrm>
                <a:off x="-3914" y="0"/>
                <a:ext cx="8875470" cy="6858000"/>
                <a:chOff x="-3914" y="0"/>
                <a:chExt cx="8875470" cy="6858000"/>
              </a:xfrm>
            </p:grpSpPr>
            <p:graphicFrame>
              <p:nvGraphicFramePr>
                <p:cNvPr id="4" name="Object 3">
                  <a:extLst>
                    <a:ext uri="{FF2B5EF4-FFF2-40B4-BE49-F238E27FC236}">
                      <a16:creationId xmlns:a16="http://schemas.microsoft.com/office/drawing/2014/main" id="{8C23FFE9-27FA-40C5-9A3F-ED9B8D8D1BFB}"/>
                    </a:ext>
                  </a:extLst>
                </p:cNvPr>
                <p:cNvGraphicFramePr>
                  <a:graphicFrameLocks noChangeAspect="1"/>
                </p:cNvGraphicFramePr>
                <p:nvPr>
                  <p:extLst>
                    <p:ext uri="{D42A27DB-BD31-4B8C-83A1-F6EECF244321}">
                      <p14:modId xmlns:p14="http://schemas.microsoft.com/office/powerpoint/2010/main" val="3507012936"/>
                    </p:ext>
                  </p:extLst>
                </p:nvPr>
              </p:nvGraphicFramePr>
              <p:xfrm>
                <a:off x="-3914" y="0"/>
                <a:ext cx="8875470" cy="6858000"/>
              </p:xfrm>
              <a:graphic>
                <a:graphicData uri="http://schemas.openxmlformats.org/presentationml/2006/ole">
                  <mc:AlternateContent xmlns:mc="http://schemas.openxmlformats.org/markup-compatibility/2006">
                    <mc:Choice xmlns:v="urn:schemas-microsoft-com:vml" Requires="v">
                      <p:oleObj name="Graph" r:id="rId2" imgW="4023360" imgH="3108960" progId="Origin50.Graph">
                        <p:embed/>
                      </p:oleObj>
                    </mc:Choice>
                    <mc:Fallback>
                      <p:oleObj name="Graph" r:id="rId2" imgW="4023360" imgH="3108960" progId="Origin50.Graph">
                        <p:embed/>
                        <p:pic>
                          <p:nvPicPr>
                            <p:cNvPr id="0" name=""/>
                            <p:cNvPicPr/>
                            <p:nvPr/>
                          </p:nvPicPr>
                          <p:blipFill>
                            <a:blip r:embed="rId3"/>
                            <a:stretch>
                              <a:fillRect/>
                            </a:stretch>
                          </p:blipFill>
                          <p:spPr>
                            <a:xfrm>
                              <a:off x="-3914" y="0"/>
                              <a:ext cx="8875470" cy="68580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13DCBCD-87DF-41C9-AE21-035342E55B0E}"/>
                    </a:ext>
                  </a:extLst>
                </p:cNvPr>
                <p:cNvSpPr txBox="1"/>
                <p:nvPr/>
              </p:nvSpPr>
              <p:spPr>
                <a:xfrm>
                  <a:off x="1282467" y="103514"/>
                  <a:ext cx="4804200" cy="523220"/>
                </a:xfrm>
                <a:prstGeom prst="rect">
                  <a:avLst/>
                </a:prstGeom>
                <a:noFill/>
              </p:spPr>
              <p:txBody>
                <a:bodyPr wrap="none" rtlCol="0">
                  <a:spAutoFit/>
                </a:bodyPr>
                <a:lstStyle/>
                <a:p>
                  <a:r>
                    <a:rPr lang="en-US" sz="2800" b="1" dirty="0"/>
                    <a:t>Elliptical Cell, 250 nm x 100 nm</a:t>
                  </a:r>
                </a:p>
              </p:txBody>
            </p:sp>
          </p:grpSp>
          <p:pic>
            <p:nvPicPr>
              <p:cNvPr id="10" name="Picture 9">
                <a:extLst>
                  <a:ext uri="{FF2B5EF4-FFF2-40B4-BE49-F238E27FC236}">
                    <a16:creationId xmlns:a16="http://schemas.microsoft.com/office/drawing/2014/main" id="{C84AD334-71FD-426A-8218-ECE55704ACFD}"/>
                  </a:ext>
                </a:extLst>
              </p:cNvPr>
              <p:cNvPicPr>
                <a:picLocks/>
              </p:cNvPicPr>
              <p:nvPr/>
            </p:nvPicPr>
            <p:blipFill rotWithShape="1">
              <a:blip r:embed="rId4">
                <a:extLst>
                  <a:ext uri="{28A0092B-C50C-407E-A947-70E740481C1C}">
                    <a14:useLocalDpi xmlns:a14="http://schemas.microsoft.com/office/drawing/2010/main" val="0"/>
                  </a:ext>
                </a:extLst>
              </a:blip>
              <a:srcRect l="42518" t="55834" r="41966" b="32361"/>
              <a:stretch/>
            </p:blipFill>
            <p:spPr>
              <a:xfrm>
                <a:off x="3700396" y="1185872"/>
                <a:ext cx="1371600" cy="548640"/>
              </a:xfrm>
              <a:prstGeom prst="rect">
                <a:avLst/>
              </a:prstGeom>
            </p:spPr>
          </p:pic>
          <p:pic>
            <p:nvPicPr>
              <p:cNvPr id="12" name="Picture 11">
                <a:extLst>
                  <a:ext uri="{FF2B5EF4-FFF2-40B4-BE49-F238E27FC236}">
                    <a16:creationId xmlns:a16="http://schemas.microsoft.com/office/drawing/2014/main" id="{1CC7160B-A32A-46BF-A962-C92D53B42192}"/>
                  </a:ext>
                </a:extLst>
              </p:cNvPr>
              <p:cNvPicPr>
                <a:picLocks/>
              </p:cNvPicPr>
              <p:nvPr/>
            </p:nvPicPr>
            <p:blipFill rotWithShape="1">
              <a:blip r:embed="rId5">
                <a:extLst>
                  <a:ext uri="{28A0092B-C50C-407E-A947-70E740481C1C}">
                    <a14:useLocalDpi xmlns:a14="http://schemas.microsoft.com/office/drawing/2010/main" val="0"/>
                  </a:ext>
                </a:extLst>
              </a:blip>
              <a:srcRect l="42597" t="56667" r="42360" b="32500"/>
              <a:stretch/>
            </p:blipFill>
            <p:spPr>
              <a:xfrm>
                <a:off x="3700396" y="1749271"/>
                <a:ext cx="1371600" cy="548640"/>
              </a:xfrm>
              <a:prstGeom prst="rect">
                <a:avLst/>
              </a:prstGeom>
            </p:spPr>
          </p:pic>
          <p:pic>
            <p:nvPicPr>
              <p:cNvPr id="14" name="Picture 13">
                <a:extLst>
                  <a:ext uri="{FF2B5EF4-FFF2-40B4-BE49-F238E27FC236}">
                    <a16:creationId xmlns:a16="http://schemas.microsoft.com/office/drawing/2014/main" id="{0CBFED8D-811A-4524-8E09-E1B3515A82F7}"/>
                  </a:ext>
                </a:extLst>
              </p:cNvPr>
              <p:cNvPicPr>
                <a:picLocks/>
              </p:cNvPicPr>
              <p:nvPr/>
            </p:nvPicPr>
            <p:blipFill rotWithShape="1">
              <a:blip r:embed="rId6">
                <a:extLst>
                  <a:ext uri="{28A0092B-C50C-407E-A947-70E740481C1C}">
                    <a14:useLocalDpi xmlns:a14="http://schemas.microsoft.com/office/drawing/2010/main" val="0"/>
                  </a:ext>
                </a:extLst>
              </a:blip>
              <a:srcRect l="42518" t="56528" r="42439" b="32500"/>
              <a:stretch/>
            </p:blipFill>
            <p:spPr>
              <a:xfrm>
                <a:off x="1909022" y="1383962"/>
                <a:ext cx="1371600" cy="548640"/>
              </a:xfrm>
              <a:prstGeom prst="rect">
                <a:avLst/>
              </a:prstGeom>
            </p:spPr>
          </p:pic>
          <p:pic>
            <p:nvPicPr>
              <p:cNvPr id="16" name="Picture 15">
                <a:extLst>
                  <a:ext uri="{FF2B5EF4-FFF2-40B4-BE49-F238E27FC236}">
                    <a16:creationId xmlns:a16="http://schemas.microsoft.com/office/drawing/2014/main" id="{B9B19CD2-ABCA-4E8A-8C9B-857C6E0E6D4B}"/>
                  </a:ext>
                </a:extLst>
              </p:cNvPr>
              <p:cNvPicPr>
                <a:picLocks/>
              </p:cNvPicPr>
              <p:nvPr/>
            </p:nvPicPr>
            <p:blipFill rotWithShape="1">
              <a:blip r:embed="rId7">
                <a:extLst>
                  <a:ext uri="{28A0092B-C50C-407E-A947-70E740481C1C}">
                    <a14:useLocalDpi xmlns:a14="http://schemas.microsoft.com/office/drawing/2010/main" val="0"/>
                  </a:ext>
                </a:extLst>
              </a:blip>
              <a:srcRect l="42596" t="56667" r="42203" b="32500"/>
              <a:stretch/>
            </p:blipFill>
            <p:spPr>
              <a:xfrm>
                <a:off x="1904326" y="816272"/>
                <a:ext cx="1371600" cy="548640"/>
              </a:xfrm>
              <a:prstGeom prst="rect">
                <a:avLst/>
              </a:prstGeom>
            </p:spPr>
          </p:pic>
          <p:pic>
            <p:nvPicPr>
              <p:cNvPr id="18" name="Picture 17">
                <a:extLst>
                  <a:ext uri="{FF2B5EF4-FFF2-40B4-BE49-F238E27FC236}">
                    <a16:creationId xmlns:a16="http://schemas.microsoft.com/office/drawing/2014/main" id="{25F30421-2366-4B89-90A9-06B542E7E66E}"/>
                  </a:ext>
                </a:extLst>
              </p:cNvPr>
              <p:cNvPicPr>
                <a:picLocks/>
              </p:cNvPicPr>
              <p:nvPr/>
            </p:nvPicPr>
            <p:blipFill rotWithShape="1">
              <a:blip r:embed="rId8">
                <a:extLst>
                  <a:ext uri="{28A0092B-C50C-407E-A947-70E740481C1C}">
                    <a14:useLocalDpi xmlns:a14="http://schemas.microsoft.com/office/drawing/2010/main" val="0"/>
                  </a:ext>
                </a:extLst>
              </a:blip>
              <a:srcRect l="42597" t="56667" r="42360" b="32361"/>
              <a:stretch/>
            </p:blipFill>
            <p:spPr>
              <a:xfrm>
                <a:off x="2312967" y="2917502"/>
                <a:ext cx="1371600" cy="548640"/>
              </a:xfrm>
              <a:prstGeom prst="rect">
                <a:avLst/>
              </a:prstGeom>
            </p:spPr>
          </p:pic>
          <p:pic>
            <p:nvPicPr>
              <p:cNvPr id="20" name="Picture 19">
                <a:extLst>
                  <a:ext uri="{FF2B5EF4-FFF2-40B4-BE49-F238E27FC236}">
                    <a16:creationId xmlns:a16="http://schemas.microsoft.com/office/drawing/2014/main" id="{826FB8C3-C501-415D-9096-BEDAE8D74F46}"/>
                  </a:ext>
                </a:extLst>
              </p:cNvPr>
              <p:cNvPicPr>
                <a:picLocks/>
              </p:cNvPicPr>
              <p:nvPr/>
            </p:nvPicPr>
            <p:blipFill rotWithShape="1">
              <a:blip r:embed="rId9">
                <a:extLst>
                  <a:ext uri="{28A0092B-C50C-407E-A947-70E740481C1C}">
                    <a14:useLocalDpi xmlns:a14="http://schemas.microsoft.com/office/drawing/2010/main" val="0"/>
                  </a:ext>
                </a:extLst>
              </a:blip>
              <a:srcRect l="42596" t="56944" r="42045" b="32500"/>
              <a:stretch/>
            </p:blipFill>
            <p:spPr>
              <a:xfrm>
                <a:off x="2312967" y="3485192"/>
                <a:ext cx="1371600" cy="548640"/>
              </a:xfrm>
              <a:prstGeom prst="rect">
                <a:avLst/>
              </a:prstGeom>
            </p:spPr>
          </p:pic>
          <p:pic>
            <p:nvPicPr>
              <p:cNvPr id="22" name="Picture 21">
                <a:extLst>
                  <a:ext uri="{FF2B5EF4-FFF2-40B4-BE49-F238E27FC236}">
                    <a16:creationId xmlns:a16="http://schemas.microsoft.com/office/drawing/2014/main" id="{41AD2D68-09F9-44AE-AE9B-AAF0032783B4}"/>
                  </a:ext>
                </a:extLst>
              </p:cNvPr>
              <p:cNvPicPr>
                <a:picLocks/>
              </p:cNvPicPr>
              <p:nvPr/>
            </p:nvPicPr>
            <p:blipFill rotWithShape="1">
              <a:blip r:embed="rId10">
                <a:extLst>
                  <a:ext uri="{28A0092B-C50C-407E-A947-70E740481C1C}">
                    <a14:useLocalDpi xmlns:a14="http://schemas.microsoft.com/office/drawing/2010/main" val="0"/>
                  </a:ext>
                </a:extLst>
              </a:blip>
              <a:srcRect l="42439" t="56667" r="42124" b="32222"/>
              <a:stretch/>
            </p:blipFill>
            <p:spPr>
              <a:xfrm>
                <a:off x="4108910" y="3288030"/>
                <a:ext cx="1371600" cy="548640"/>
              </a:xfrm>
              <a:prstGeom prst="rect">
                <a:avLst/>
              </a:prstGeom>
            </p:spPr>
          </p:pic>
          <p:pic>
            <p:nvPicPr>
              <p:cNvPr id="24" name="Picture 23">
                <a:extLst>
                  <a:ext uri="{FF2B5EF4-FFF2-40B4-BE49-F238E27FC236}">
                    <a16:creationId xmlns:a16="http://schemas.microsoft.com/office/drawing/2014/main" id="{8F3F48EA-05C9-4630-A6D0-1F733EE31D1D}"/>
                  </a:ext>
                </a:extLst>
              </p:cNvPr>
              <p:cNvPicPr>
                <a:picLocks/>
              </p:cNvPicPr>
              <p:nvPr/>
            </p:nvPicPr>
            <p:blipFill rotWithShape="1">
              <a:blip r:embed="rId11">
                <a:extLst>
                  <a:ext uri="{28A0092B-C50C-407E-A947-70E740481C1C}">
                    <a14:useLocalDpi xmlns:a14="http://schemas.microsoft.com/office/drawing/2010/main" val="0"/>
                  </a:ext>
                </a:extLst>
              </a:blip>
              <a:srcRect l="42282" t="56806" r="42281" b="32638"/>
              <a:stretch/>
            </p:blipFill>
            <p:spPr>
              <a:xfrm>
                <a:off x="4108910" y="3851429"/>
                <a:ext cx="1371600" cy="548640"/>
              </a:xfrm>
              <a:prstGeom prst="rect">
                <a:avLst/>
              </a:prstGeom>
            </p:spPr>
          </p:pic>
          <p:cxnSp>
            <p:nvCxnSpPr>
              <p:cNvPr id="26" name="Straight Arrow Connector 25">
                <a:extLst>
                  <a:ext uri="{FF2B5EF4-FFF2-40B4-BE49-F238E27FC236}">
                    <a16:creationId xmlns:a16="http://schemas.microsoft.com/office/drawing/2014/main" id="{A61F66EC-EF12-4359-B326-D0A58190AE82}"/>
                  </a:ext>
                </a:extLst>
              </p:cNvPr>
              <p:cNvCxnSpPr>
                <a:cxnSpLocks/>
                <a:stCxn id="10" idx="3"/>
              </p:cNvCxnSpPr>
              <p:nvPr/>
            </p:nvCxnSpPr>
            <p:spPr>
              <a:xfrm flipV="1">
                <a:off x="5071996" y="1029812"/>
                <a:ext cx="343383" cy="43038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FDA8855-9E74-4E68-BF19-AB83ED3ABF5C}"/>
                  </a:ext>
                </a:extLst>
              </p:cNvPr>
              <p:cNvCxnSpPr>
                <a:cxnSpLocks/>
                <a:stCxn id="10" idx="0"/>
              </p:cNvCxnSpPr>
              <p:nvPr/>
            </p:nvCxnSpPr>
            <p:spPr>
              <a:xfrm flipH="1" flipV="1">
                <a:off x="3657602" y="1029812"/>
                <a:ext cx="728594" cy="1560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4169E86-19E8-4686-BAD3-C778A32540BD}"/>
                  </a:ext>
                </a:extLst>
              </p:cNvPr>
              <p:cNvCxnSpPr>
                <a:cxnSpLocks/>
                <a:stCxn id="14" idx="3"/>
              </p:cNvCxnSpPr>
              <p:nvPr/>
            </p:nvCxnSpPr>
            <p:spPr>
              <a:xfrm>
                <a:off x="3280622" y="1658282"/>
                <a:ext cx="376980" cy="46385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62725E4-65ED-4031-92AA-454F8AC74CEA}"/>
                  </a:ext>
                </a:extLst>
              </p:cNvPr>
              <p:cNvCxnSpPr>
                <a:cxnSpLocks/>
                <a:stCxn id="20" idx="2"/>
              </p:cNvCxnSpPr>
              <p:nvPr/>
            </p:nvCxnSpPr>
            <p:spPr>
              <a:xfrm flipH="1">
                <a:off x="2309746" y="4033832"/>
                <a:ext cx="689021" cy="7142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E535EA-C5B7-4D40-8BB6-6B1624F6D84C}"/>
                  </a:ext>
                </a:extLst>
              </p:cNvPr>
              <p:cNvCxnSpPr>
                <a:cxnSpLocks/>
                <a:stCxn id="14" idx="2"/>
              </p:cNvCxnSpPr>
              <p:nvPr/>
            </p:nvCxnSpPr>
            <p:spPr>
              <a:xfrm flipH="1">
                <a:off x="2309746" y="1932602"/>
                <a:ext cx="285076" cy="25339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EA3F35B-EB9D-4027-9275-B456C11B5BF4}"/>
                  </a:ext>
                </a:extLst>
              </p:cNvPr>
              <p:cNvCxnSpPr>
                <a:cxnSpLocks/>
                <a:stCxn id="22" idx="0"/>
              </p:cNvCxnSpPr>
              <p:nvPr/>
            </p:nvCxnSpPr>
            <p:spPr>
              <a:xfrm flipH="1" flipV="1">
                <a:off x="4386196" y="3069676"/>
                <a:ext cx="408514" cy="21835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C68EB74-CFB1-4C44-8BF8-92C0FCDF8A47}"/>
                  </a:ext>
                </a:extLst>
              </p:cNvPr>
              <p:cNvSpPr txBox="1"/>
              <p:nvPr/>
            </p:nvSpPr>
            <p:spPr>
              <a:xfrm>
                <a:off x="4123131" y="1275526"/>
                <a:ext cx="429926" cy="369332"/>
              </a:xfrm>
              <a:prstGeom prst="rect">
                <a:avLst/>
              </a:prstGeom>
              <a:noFill/>
            </p:spPr>
            <p:txBody>
              <a:bodyPr wrap="none" rtlCol="0">
                <a:spAutoFit/>
              </a:bodyPr>
              <a:lstStyle/>
              <a:p>
                <a:r>
                  <a:rPr lang="en-US" dirty="0"/>
                  <a:t>Co</a:t>
                </a:r>
              </a:p>
            </p:txBody>
          </p:sp>
          <p:sp>
            <p:nvSpPr>
              <p:cNvPr id="43" name="TextBox 42">
                <a:extLst>
                  <a:ext uri="{FF2B5EF4-FFF2-40B4-BE49-F238E27FC236}">
                    <a16:creationId xmlns:a16="http://schemas.microsoft.com/office/drawing/2014/main" id="{D87CF75E-4694-4BB8-B53E-8DA9D59BE0C1}"/>
                  </a:ext>
                </a:extLst>
              </p:cNvPr>
              <p:cNvSpPr txBox="1"/>
              <p:nvPr/>
            </p:nvSpPr>
            <p:spPr>
              <a:xfrm>
                <a:off x="4133679" y="1838925"/>
                <a:ext cx="408830" cy="369332"/>
              </a:xfrm>
              <a:prstGeom prst="rect">
                <a:avLst/>
              </a:prstGeom>
              <a:noFill/>
            </p:spPr>
            <p:txBody>
              <a:bodyPr wrap="none" rtlCol="0">
                <a:spAutoFit/>
              </a:bodyPr>
              <a:lstStyle/>
              <a:p>
                <a:r>
                  <a:rPr lang="en-US" dirty="0"/>
                  <a:t>Py</a:t>
                </a:r>
              </a:p>
            </p:txBody>
          </p:sp>
          <p:sp>
            <p:nvSpPr>
              <p:cNvPr id="57" name="TextBox 56">
                <a:extLst>
                  <a:ext uri="{FF2B5EF4-FFF2-40B4-BE49-F238E27FC236}">
                    <a16:creationId xmlns:a16="http://schemas.microsoft.com/office/drawing/2014/main" id="{415A8519-1C4C-45EF-8DEB-CDFFEE3B2DBF}"/>
                  </a:ext>
                </a:extLst>
              </p:cNvPr>
              <p:cNvSpPr txBox="1"/>
              <p:nvPr/>
            </p:nvSpPr>
            <p:spPr>
              <a:xfrm>
                <a:off x="4570806" y="3361501"/>
                <a:ext cx="429926" cy="369332"/>
              </a:xfrm>
              <a:prstGeom prst="rect">
                <a:avLst/>
              </a:prstGeom>
              <a:noFill/>
            </p:spPr>
            <p:txBody>
              <a:bodyPr wrap="none" rtlCol="0">
                <a:spAutoFit/>
              </a:bodyPr>
              <a:lstStyle/>
              <a:p>
                <a:r>
                  <a:rPr lang="en-US" dirty="0"/>
                  <a:t>Co</a:t>
                </a:r>
              </a:p>
            </p:txBody>
          </p:sp>
          <p:sp>
            <p:nvSpPr>
              <p:cNvPr id="59" name="TextBox 58">
                <a:extLst>
                  <a:ext uri="{FF2B5EF4-FFF2-40B4-BE49-F238E27FC236}">
                    <a16:creationId xmlns:a16="http://schemas.microsoft.com/office/drawing/2014/main" id="{D1E5E7AA-1054-4A40-97A8-6DD3305BE325}"/>
                  </a:ext>
                </a:extLst>
              </p:cNvPr>
              <p:cNvSpPr txBox="1"/>
              <p:nvPr/>
            </p:nvSpPr>
            <p:spPr>
              <a:xfrm>
                <a:off x="4581354" y="3924900"/>
                <a:ext cx="408830" cy="369332"/>
              </a:xfrm>
              <a:prstGeom prst="rect">
                <a:avLst/>
              </a:prstGeom>
              <a:noFill/>
            </p:spPr>
            <p:txBody>
              <a:bodyPr wrap="none" rtlCol="0">
                <a:spAutoFit/>
              </a:bodyPr>
              <a:lstStyle/>
              <a:p>
                <a:r>
                  <a:rPr lang="en-US" dirty="0"/>
                  <a:t>Py</a:t>
                </a:r>
              </a:p>
            </p:txBody>
          </p:sp>
          <p:sp>
            <p:nvSpPr>
              <p:cNvPr id="61" name="TextBox 60">
                <a:extLst>
                  <a:ext uri="{FF2B5EF4-FFF2-40B4-BE49-F238E27FC236}">
                    <a16:creationId xmlns:a16="http://schemas.microsoft.com/office/drawing/2014/main" id="{7BBECA25-8A26-42E5-A888-0C4725D32129}"/>
                  </a:ext>
                </a:extLst>
              </p:cNvPr>
              <p:cNvSpPr txBox="1"/>
              <p:nvPr/>
            </p:nvSpPr>
            <p:spPr>
              <a:xfrm>
                <a:off x="2361006" y="904051"/>
                <a:ext cx="429926" cy="369332"/>
              </a:xfrm>
              <a:prstGeom prst="rect">
                <a:avLst/>
              </a:prstGeom>
              <a:noFill/>
            </p:spPr>
            <p:txBody>
              <a:bodyPr wrap="none" rtlCol="0">
                <a:spAutoFit/>
              </a:bodyPr>
              <a:lstStyle/>
              <a:p>
                <a:r>
                  <a:rPr lang="en-US" dirty="0"/>
                  <a:t>Co</a:t>
                </a:r>
              </a:p>
            </p:txBody>
          </p:sp>
          <p:sp>
            <p:nvSpPr>
              <p:cNvPr id="63" name="TextBox 62">
                <a:extLst>
                  <a:ext uri="{FF2B5EF4-FFF2-40B4-BE49-F238E27FC236}">
                    <a16:creationId xmlns:a16="http://schemas.microsoft.com/office/drawing/2014/main" id="{FBF94A55-FCD1-4B3C-800B-BBAD04CF350F}"/>
                  </a:ext>
                </a:extLst>
              </p:cNvPr>
              <p:cNvSpPr txBox="1"/>
              <p:nvPr/>
            </p:nvSpPr>
            <p:spPr>
              <a:xfrm>
                <a:off x="2371554" y="1467450"/>
                <a:ext cx="408830" cy="369332"/>
              </a:xfrm>
              <a:prstGeom prst="rect">
                <a:avLst/>
              </a:prstGeom>
              <a:noFill/>
            </p:spPr>
            <p:txBody>
              <a:bodyPr wrap="none" rtlCol="0">
                <a:spAutoFit/>
              </a:bodyPr>
              <a:lstStyle/>
              <a:p>
                <a:r>
                  <a:rPr lang="en-US" dirty="0"/>
                  <a:t>Py</a:t>
                </a:r>
              </a:p>
            </p:txBody>
          </p:sp>
          <p:sp>
            <p:nvSpPr>
              <p:cNvPr id="65" name="TextBox 64">
                <a:extLst>
                  <a:ext uri="{FF2B5EF4-FFF2-40B4-BE49-F238E27FC236}">
                    <a16:creationId xmlns:a16="http://schemas.microsoft.com/office/drawing/2014/main" id="{54307879-AF98-472C-9136-511D51D0E99F}"/>
                  </a:ext>
                </a:extLst>
              </p:cNvPr>
              <p:cNvSpPr txBox="1"/>
              <p:nvPr/>
            </p:nvSpPr>
            <p:spPr>
              <a:xfrm>
                <a:off x="2780106" y="2999551"/>
                <a:ext cx="429926" cy="369332"/>
              </a:xfrm>
              <a:prstGeom prst="rect">
                <a:avLst/>
              </a:prstGeom>
              <a:noFill/>
            </p:spPr>
            <p:txBody>
              <a:bodyPr wrap="none" rtlCol="0">
                <a:spAutoFit/>
              </a:bodyPr>
              <a:lstStyle/>
              <a:p>
                <a:r>
                  <a:rPr lang="en-US" dirty="0"/>
                  <a:t>Co</a:t>
                </a:r>
              </a:p>
            </p:txBody>
          </p:sp>
          <p:sp>
            <p:nvSpPr>
              <p:cNvPr id="67" name="TextBox 66">
                <a:extLst>
                  <a:ext uri="{FF2B5EF4-FFF2-40B4-BE49-F238E27FC236}">
                    <a16:creationId xmlns:a16="http://schemas.microsoft.com/office/drawing/2014/main" id="{A4313F3D-5397-48DF-9EFD-D42EB0D6F2E6}"/>
                  </a:ext>
                </a:extLst>
              </p:cNvPr>
              <p:cNvSpPr txBox="1"/>
              <p:nvPr/>
            </p:nvSpPr>
            <p:spPr>
              <a:xfrm>
                <a:off x="2790654" y="3562950"/>
                <a:ext cx="408830" cy="369332"/>
              </a:xfrm>
              <a:prstGeom prst="rect">
                <a:avLst/>
              </a:prstGeom>
              <a:noFill/>
            </p:spPr>
            <p:txBody>
              <a:bodyPr wrap="none" rtlCol="0">
                <a:spAutoFit/>
              </a:bodyPr>
              <a:lstStyle/>
              <a:p>
                <a:r>
                  <a:rPr lang="en-US" dirty="0"/>
                  <a:t>Py</a:t>
                </a:r>
              </a:p>
            </p:txBody>
          </p:sp>
        </p:grpSp>
        <p:sp>
          <p:nvSpPr>
            <p:cNvPr id="2" name="TextBox 1">
              <a:extLst>
                <a:ext uri="{FF2B5EF4-FFF2-40B4-BE49-F238E27FC236}">
                  <a16:creationId xmlns:a16="http://schemas.microsoft.com/office/drawing/2014/main" id="{0BAF30B0-EA87-49A4-9A07-5833C5A8DF98}"/>
                </a:ext>
              </a:extLst>
            </p:cNvPr>
            <p:cNvSpPr txBox="1"/>
            <p:nvPr/>
          </p:nvSpPr>
          <p:spPr>
            <a:xfrm>
              <a:off x="5243687" y="614255"/>
              <a:ext cx="340158" cy="461665"/>
            </a:xfrm>
            <a:prstGeom prst="rect">
              <a:avLst/>
            </a:prstGeom>
            <a:noFill/>
          </p:spPr>
          <p:txBody>
            <a:bodyPr wrap="none" rtlCol="0">
              <a:spAutoFit/>
            </a:bodyPr>
            <a:lstStyle/>
            <a:p>
              <a:r>
                <a:rPr lang="en-US" sz="2400" dirty="0"/>
                <a:t>1</a:t>
              </a:r>
            </a:p>
          </p:txBody>
        </p:sp>
        <p:sp>
          <p:nvSpPr>
            <p:cNvPr id="3" name="TextBox 2">
              <a:extLst>
                <a:ext uri="{FF2B5EF4-FFF2-40B4-BE49-F238E27FC236}">
                  <a16:creationId xmlns:a16="http://schemas.microsoft.com/office/drawing/2014/main" id="{E45054CE-2215-4FD4-852D-C0BB2D457282}"/>
                </a:ext>
              </a:extLst>
            </p:cNvPr>
            <p:cNvSpPr txBox="1"/>
            <p:nvPr/>
          </p:nvSpPr>
          <p:spPr>
            <a:xfrm>
              <a:off x="2217598" y="2122140"/>
              <a:ext cx="340158" cy="461665"/>
            </a:xfrm>
            <a:prstGeom prst="rect">
              <a:avLst/>
            </a:prstGeom>
            <a:noFill/>
          </p:spPr>
          <p:txBody>
            <a:bodyPr wrap="none" rtlCol="0">
              <a:spAutoFit/>
            </a:bodyPr>
            <a:lstStyle/>
            <a:p>
              <a:r>
                <a:rPr lang="en-US" sz="2400" dirty="0"/>
                <a:t>2</a:t>
              </a:r>
            </a:p>
          </p:txBody>
        </p:sp>
        <p:sp>
          <p:nvSpPr>
            <p:cNvPr id="5" name="TextBox 4">
              <a:extLst>
                <a:ext uri="{FF2B5EF4-FFF2-40B4-BE49-F238E27FC236}">
                  <a16:creationId xmlns:a16="http://schemas.microsoft.com/office/drawing/2014/main" id="{6A116E59-73E8-40F3-9EEC-19DAC1BB9060}"/>
                </a:ext>
              </a:extLst>
            </p:cNvPr>
            <p:cNvSpPr txBox="1"/>
            <p:nvPr/>
          </p:nvSpPr>
          <p:spPr>
            <a:xfrm>
              <a:off x="2139667" y="4105260"/>
              <a:ext cx="340158" cy="461665"/>
            </a:xfrm>
            <a:prstGeom prst="rect">
              <a:avLst/>
            </a:prstGeom>
            <a:noFill/>
          </p:spPr>
          <p:txBody>
            <a:bodyPr wrap="none" rtlCol="0">
              <a:spAutoFit/>
            </a:bodyPr>
            <a:lstStyle/>
            <a:p>
              <a:r>
                <a:rPr lang="en-US" sz="2400" dirty="0"/>
                <a:t>3</a:t>
              </a:r>
            </a:p>
          </p:txBody>
        </p:sp>
        <p:sp>
          <p:nvSpPr>
            <p:cNvPr id="8" name="TextBox 7">
              <a:extLst>
                <a:ext uri="{FF2B5EF4-FFF2-40B4-BE49-F238E27FC236}">
                  <a16:creationId xmlns:a16="http://schemas.microsoft.com/office/drawing/2014/main" id="{EF1B4DEA-D133-47F8-986A-7461F4EC27DC}"/>
                </a:ext>
              </a:extLst>
            </p:cNvPr>
            <p:cNvSpPr txBox="1"/>
            <p:nvPr/>
          </p:nvSpPr>
          <p:spPr>
            <a:xfrm>
              <a:off x="4263742" y="2612566"/>
              <a:ext cx="340158" cy="461665"/>
            </a:xfrm>
            <a:prstGeom prst="rect">
              <a:avLst/>
            </a:prstGeom>
            <a:noFill/>
          </p:spPr>
          <p:txBody>
            <a:bodyPr wrap="none" rtlCol="0">
              <a:spAutoFit/>
            </a:bodyPr>
            <a:lstStyle/>
            <a:p>
              <a:r>
                <a:rPr lang="en-US" sz="2400" dirty="0"/>
                <a:t>4</a:t>
              </a:r>
            </a:p>
          </p:txBody>
        </p:sp>
      </p:grpSp>
    </p:spTree>
    <p:extLst>
      <p:ext uri="{BB962C8B-B14F-4D97-AF65-F5344CB8AC3E}">
        <p14:creationId xmlns:p14="http://schemas.microsoft.com/office/powerpoint/2010/main" val="3171961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658C83-294B-4376-A027-A13DD5F6A2F3}"/>
              </a:ext>
            </a:extLst>
          </p:cNvPr>
          <p:cNvSpPr>
            <a:spLocks noGrp="1"/>
          </p:cNvSpPr>
          <p:nvPr>
            <p:ph sz="half" idx="1"/>
          </p:nvPr>
        </p:nvSpPr>
        <p:spPr>
          <a:xfrm>
            <a:off x="838200" y="365125"/>
            <a:ext cx="5181600" cy="5811838"/>
          </a:xfrm>
        </p:spPr>
        <p:txBody>
          <a:bodyPr>
            <a:noAutofit/>
          </a:bodyPr>
          <a:lstStyle/>
          <a:p>
            <a:pPr marL="285750" indent="-285750" algn="just">
              <a:lnSpc>
                <a:spcPct val="80000"/>
              </a:lnSpc>
              <a:buFont typeface="Arial" panose="020B0604020202020204" pitchFamily="34" charset="0"/>
              <a:buChar char="•"/>
            </a:pPr>
            <a:r>
              <a:rPr lang="en-US" sz="2200" dirty="0"/>
              <a:t>For the AR = 0.5, we have a hard-axis like loop with no hysteresis at the center of the loop.</a:t>
            </a:r>
          </a:p>
          <a:p>
            <a:pPr marL="285750" indent="-285750" algn="just">
              <a:lnSpc>
                <a:spcPct val="80000"/>
              </a:lnSpc>
              <a:buFont typeface="Arial" panose="020B0604020202020204" pitchFamily="34" charset="0"/>
              <a:buChar char="•"/>
            </a:pPr>
            <a:r>
              <a:rPr lang="en-US" sz="2200" dirty="0"/>
              <a:t>For the AR = 1.0, we observe a 1-step switching and a more square-like loop than AR = 0.5 with some hysteresis at the center.</a:t>
            </a:r>
          </a:p>
          <a:p>
            <a:pPr marL="285750" indent="-285750" algn="just">
              <a:lnSpc>
                <a:spcPct val="80000"/>
              </a:lnSpc>
            </a:pPr>
            <a:r>
              <a:rPr lang="en-US" sz="2200" dirty="0"/>
              <a:t>For 0.5 ≤ AR ≤ 1.0, the switching observed in incoherent.</a:t>
            </a:r>
          </a:p>
          <a:p>
            <a:pPr marL="285750" indent="-285750" algn="just">
              <a:lnSpc>
                <a:spcPct val="80000"/>
              </a:lnSpc>
              <a:buFont typeface="Arial" panose="020B0604020202020204" pitchFamily="34" charset="0"/>
              <a:buChar char="•"/>
            </a:pPr>
            <a:r>
              <a:rPr lang="en-US" sz="2200" dirty="0"/>
              <a:t>For 1.25 ≤ AR ≤ 2.5, we observe 2-step switching, with the squareness of the loops increasing, with the increase in AR and the magnetic field switching observed is coherent.</a:t>
            </a:r>
          </a:p>
          <a:p>
            <a:pPr marL="285750" indent="-285750" algn="just">
              <a:lnSpc>
                <a:spcPct val="80000"/>
              </a:lnSpc>
              <a:buFont typeface="Arial" panose="020B0604020202020204" pitchFamily="34" charset="0"/>
              <a:buChar char="•"/>
            </a:pPr>
            <a:r>
              <a:rPr lang="en-US" sz="2200" dirty="0"/>
              <a:t>The size of the plateaus also increase, as we increase the AR.</a:t>
            </a:r>
          </a:p>
          <a:p>
            <a:pPr marL="285750" indent="-285750" algn="just">
              <a:lnSpc>
                <a:spcPct val="80000"/>
              </a:lnSpc>
              <a:buFont typeface="Arial" panose="020B0604020202020204" pitchFamily="34" charset="0"/>
              <a:buChar char="•"/>
            </a:pPr>
            <a:r>
              <a:rPr lang="en-US" sz="2200" dirty="0"/>
              <a:t>We observe the systematic decrease in H</a:t>
            </a:r>
            <a:r>
              <a:rPr lang="en-US" sz="2200" baseline="-25000" dirty="0"/>
              <a:t>sat </a:t>
            </a:r>
            <a:r>
              <a:rPr lang="en-US" sz="2200" dirty="0"/>
              <a:t>and increase in H</a:t>
            </a:r>
            <a:r>
              <a:rPr lang="en-US" sz="2200" baseline="-25000" dirty="0"/>
              <a:t>c</a:t>
            </a:r>
            <a:r>
              <a:rPr lang="en-US" sz="2200" dirty="0"/>
              <a:t> with the increase in AR.</a:t>
            </a:r>
          </a:p>
          <a:p>
            <a:pPr marL="0" indent="0">
              <a:lnSpc>
                <a:spcPct val="80000"/>
              </a:lnSpc>
              <a:buNone/>
            </a:pPr>
            <a:endParaRPr lang="en-US" sz="2200" dirty="0"/>
          </a:p>
        </p:txBody>
      </p:sp>
      <p:sp>
        <p:nvSpPr>
          <p:cNvPr id="7" name="Content Placeholder 5">
            <a:extLst>
              <a:ext uri="{FF2B5EF4-FFF2-40B4-BE49-F238E27FC236}">
                <a16:creationId xmlns:a16="http://schemas.microsoft.com/office/drawing/2014/main" id="{105B0532-EDAA-42DD-9B82-0D507488F0C5}"/>
              </a:ext>
            </a:extLst>
          </p:cNvPr>
          <p:cNvSpPr>
            <a:spLocks noGrp="1"/>
          </p:cNvSpPr>
          <p:nvPr>
            <p:ph sz="half" idx="2"/>
          </p:nvPr>
        </p:nvSpPr>
        <p:spPr>
          <a:xfrm>
            <a:off x="6172200" y="365125"/>
            <a:ext cx="5181600" cy="5811838"/>
          </a:xfrm>
        </p:spPr>
        <p:txBody>
          <a:bodyPr>
            <a:normAutofit/>
          </a:bodyPr>
          <a:lstStyle/>
          <a:p>
            <a:pPr marL="285750" indent="-285750" algn="just">
              <a:lnSpc>
                <a:spcPct val="80000"/>
              </a:lnSpc>
              <a:buFont typeface="Arial" panose="020B0604020202020204" pitchFamily="34" charset="0"/>
              <a:buChar char="•"/>
            </a:pPr>
            <a:r>
              <a:rPr lang="en-US" sz="2200" dirty="0"/>
              <a:t>For AR = 0.5, a narrow MR loop is observed with large spacing.</a:t>
            </a:r>
            <a:endParaRPr lang="en-US" sz="2200" dirty="0">
              <a:solidFill>
                <a:srgbClr val="000000"/>
              </a:solidFill>
              <a:effectLst/>
              <a:ea typeface="Calibri" panose="020F0502020204030204" pitchFamily="34" charset="0"/>
              <a:cs typeface="Times New Roman" panose="02020603050405020304" pitchFamily="18" charset="0"/>
            </a:endParaRPr>
          </a:p>
          <a:p>
            <a:pPr marL="285750" indent="-285750" algn="just">
              <a:lnSpc>
                <a:spcPct val="80000"/>
              </a:lnSpc>
              <a:buFont typeface="Arial" panose="020B0604020202020204" pitchFamily="34" charset="0"/>
              <a:buChar char="•"/>
            </a:pPr>
            <a:r>
              <a:rPr lang="en-US" sz="2200" dirty="0"/>
              <a:t>For 1.0 ≤ AR ≤ 2.5, we observe that the squareness of the MR loops increase while they become wider with the increase in AR, and the space between decreases.</a:t>
            </a:r>
          </a:p>
          <a:p>
            <a:pPr marL="285750" indent="-285750" algn="just">
              <a:lnSpc>
                <a:spcPct val="80000"/>
              </a:lnSpc>
              <a:buFont typeface="Arial" panose="020B0604020202020204" pitchFamily="34" charset="0"/>
              <a:buChar char="•"/>
            </a:pPr>
            <a:r>
              <a:rPr lang="en-US" sz="2200" dirty="0"/>
              <a:t>The loops almost merge at AR = 2.5.</a:t>
            </a:r>
          </a:p>
          <a:p>
            <a:pPr marL="285750" indent="-285750" algn="just">
              <a:lnSpc>
                <a:spcPct val="80000"/>
              </a:lnSpc>
              <a:buFont typeface="Arial" panose="020B0604020202020204" pitchFamily="34" charset="0"/>
              <a:buChar char="•"/>
            </a:pPr>
            <a:r>
              <a:rPr lang="en-US" sz="2200" dirty="0"/>
              <a:t>We observe the gradual increase in MR % with the increase in AR and as the loops become wider.</a:t>
            </a:r>
          </a:p>
        </p:txBody>
      </p:sp>
    </p:spTree>
    <p:extLst>
      <p:ext uri="{BB962C8B-B14F-4D97-AF65-F5344CB8AC3E}">
        <p14:creationId xmlns:p14="http://schemas.microsoft.com/office/powerpoint/2010/main" val="3365368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E33896B-0A81-4BE8-9FD4-6A7662CDD0F7}"/>
              </a:ext>
            </a:extLst>
          </p:cNvPr>
          <p:cNvGrpSpPr/>
          <p:nvPr/>
        </p:nvGrpSpPr>
        <p:grpSpPr>
          <a:xfrm>
            <a:off x="72691" y="67286"/>
            <a:ext cx="13268083" cy="7765849"/>
            <a:chOff x="72691" y="67286"/>
            <a:chExt cx="13268083" cy="7765849"/>
          </a:xfrm>
        </p:grpSpPr>
        <p:sp>
          <p:nvSpPr>
            <p:cNvPr id="8" name="TextBox 7">
              <a:extLst>
                <a:ext uri="{FF2B5EF4-FFF2-40B4-BE49-F238E27FC236}">
                  <a16:creationId xmlns:a16="http://schemas.microsoft.com/office/drawing/2014/main" id="{A57EFC70-4A0B-4457-8CDC-BDCB3155D444}"/>
                </a:ext>
              </a:extLst>
            </p:cNvPr>
            <p:cNvSpPr txBox="1"/>
            <p:nvPr/>
          </p:nvSpPr>
          <p:spPr>
            <a:xfrm>
              <a:off x="3694917" y="67286"/>
              <a:ext cx="5430918" cy="954107"/>
            </a:xfrm>
            <a:prstGeom prst="rect">
              <a:avLst/>
            </a:prstGeom>
            <a:noFill/>
          </p:spPr>
          <p:txBody>
            <a:bodyPr wrap="square">
              <a:spAutoFit/>
            </a:bodyPr>
            <a:lstStyle/>
            <a:p>
              <a:pPr algn="ctr"/>
              <a:r>
                <a:rPr lang="en-US" sz="2800" b="1" dirty="0"/>
                <a:t>Co/Cu/Ni</a:t>
              </a:r>
              <a:r>
                <a:rPr lang="en-US" sz="2800" b="1" baseline="-25000" dirty="0"/>
                <a:t>80</a:t>
              </a:r>
              <a:r>
                <a:rPr lang="en-US" sz="2800" b="1" dirty="0"/>
                <a:t>Fe</a:t>
              </a:r>
              <a:r>
                <a:rPr lang="en-US" sz="2800" b="1" baseline="-25000" dirty="0"/>
                <a:t>20</a:t>
              </a:r>
              <a:r>
                <a:rPr lang="en-US" sz="2800" b="1" dirty="0"/>
                <a:t> Elliptical: 2x2 Array</a:t>
              </a:r>
            </a:p>
            <a:p>
              <a:pPr algn="ctr"/>
              <a:r>
                <a:rPr lang="en-US" sz="2800" b="1" dirty="0"/>
                <a:t>Dimensions: 125 nm x 100 nm</a:t>
              </a:r>
            </a:p>
          </p:txBody>
        </p:sp>
        <p:sp>
          <p:nvSpPr>
            <p:cNvPr id="9" name="TextBox 8">
              <a:extLst>
                <a:ext uri="{FF2B5EF4-FFF2-40B4-BE49-F238E27FC236}">
                  <a16:creationId xmlns:a16="http://schemas.microsoft.com/office/drawing/2014/main" id="{86C4B7D0-F2FF-4F08-AD42-9804940FA47A}"/>
                </a:ext>
              </a:extLst>
            </p:cNvPr>
            <p:cNvSpPr txBox="1"/>
            <p:nvPr/>
          </p:nvSpPr>
          <p:spPr>
            <a:xfrm flipH="1">
              <a:off x="3374885" y="1047557"/>
              <a:ext cx="531330" cy="430887"/>
            </a:xfrm>
            <a:prstGeom prst="rect">
              <a:avLst/>
            </a:prstGeom>
            <a:noFill/>
          </p:spPr>
          <p:txBody>
            <a:bodyPr wrap="square" rtlCol="0">
              <a:spAutoFit/>
            </a:bodyPr>
            <a:lstStyle/>
            <a:p>
              <a:r>
                <a:rPr lang="en-US" sz="2200" b="1" dirty="0"/>
                <a:t>(a)</a:t>
              </a:r>
            </a:p>
          </p:txBody>
        </p:sp>
        <p:sp>
          <p:nvSpPr>
            <p:cNvPr id="11" name="TextBox 10">
              <a:extLst>
                <a:ext uri="{FF2B5EF4-FFF2-40B4-BE49-F238E27FC236}">
                  <a16:creationId xmlns:a16="http://schemas.microsoft.com/office/drawing/2014/main" id="{96AC2CCE-1152-49D9-9A00-284D361799F1}"/>
                </a:ext>
              </a:extLst>
            </p:cNvPr>
            <p:cNvSpPr txBox="1"/>
            <p:nvPr/>
          </p:nvSpPr>
          <p:spPr>
            <a:xfrm flipH="1">
              <a:off x="7443981" y="1047557"/>
              <a:ext cx="531330" cy="430887"/>
            </a:xfrm>
            <a:prstGeom prst="rect">
              <a:avLst/>
            </a:prstGeom>
            <a:noFill/>
          </p:spPr>
          <p:txBody>
            <a:bodyPr wrap="square" rtlCol="0">
              <a:spAutoFit/>
            </a:bodyPr>
            <a:lstStyle/>
            <a:p>
              <a:r>
                <a:rPr lang="en-US" sz="2200" b="1" dirty="0"/>
                <a:t>(b)</a:t>
              </a:r>
            </a:p>
          </p:txBody>
        </p:sp>
        <p:graphicFrame>
          <p:nvGraphicFramePr>
            <p:cNvPr id="2" name="Object 1">
              <a:extLst>
                <a:ext uri="{FF2B5EF4-FFF2-40B4-BE49-F238E27FC236}">
                  <a16:creationId xmlns:a16="http://schemas.microsoft.com/office/drawing/2014/main" id="{EBE5CC74-2B36-4CBB-8D1C-D2BDB953368A}"/>
                </a:ext>
              </a:extLst>
            </p:cNvPr>
            <p:cNvGraphicFramePr>
              <a:graphicFrameLocks noChangeAspect="1"/>
            </p:cNvGraphicFramePr>
            <p:nvPr>
              <p:extLst>
                <p:ext uri="{D42A27DB-BD31-4B8C-83A1-F6EECF244321}">
                  <p14:modId xmlns:p14="http://schemas.microsoft.com/office/powerpoint/2010/main" val="3506588815"/>
                </p:ext>
              </p:extLst>
            </p:nvPr>
          </p:nvGraphicFramePr>
          <p:xfrm>
            <a:off x="72691" y="970620"/>
            <a:ext cx="5301958" cy="6861676"/>
          </p:xfrm>
          <a:graphic>
            <a:graphicData uri="http://schemas.openxmlformats.org/presentationml/2006/ole">
              <mc:AlternateContent xmlns:mc="http://schemas.openxmlformats.org/markup-compatibility/2006">
                <mc:Choice xmlns:v="urn:schemas-microsoft-com:vml" Requires="v">
                  <p:oleObj name="Graph" r:id="rId2" imgW="3108960" imgH="4023360" progId="Origin50.Graph">
                    <p:embed/>
                  </p:oleObj>
                </mc:Choice>
                <mc:Fallback>
                  <p:oleObj name="Graph" r:id="rId2" imgW="3108960" imgH="4023360" progId="Origin50.Graph">
                    <p:embed/>
                    <p:pic>
                      <p:nvPicPr>
                        <p:cNvPr id="0" name=""/>
                        <p:cNvPicPr/>
                        <p:nvPr/>
                      </p:nvPicPr>
                      <p:blipFill>
                        <a:blip r:embed="rId3"/>
                        <a:stretch>
                          <a:fillRect/>
                        </a:stretch>
                      </p:blipFill>
                      <p:spPr>
                        <a:xfrm>
                          <a:off x="72691" y="970620"/>
                          <a:ext cx="5301958" cy="6861676"/>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C74AC61D-4640-463A-8563-A46BCEBD2C12}"/>
                </a:ext>
              </a:extLst>
            </p:cNvPr>
            <p:cNvGraphicFramePr>
              <a:graphicFrameLocks noChangeAspect="1"/>
            </p:cNvGraphicFramePr>
            <p:nvPr>
              <p:extLst>
                <p:ext uri="{D42A27DB-BD31-4B8C-83A1-F6EECF244321}">
                  <p14:modId xmlns:p14="http://schemas.microsoft.com/office/powerpoint/2010/main" val="2289236509"/>
                </p:ext>
              </p:extLst>
            </p:nvPr>
          </p:nvGraphicFramePr>
          <p:xfrm>
            <a:off x="4168830" y="971459"/>
            <a:ext cx="5301958" cy="6861676"/>
          </p:xfrm>
          <a:graphic>
            <a:graphicData uri="http://schemas.openxmlformats.org/presentationml/2006/ole">
              <mc:AlternateContent xmlns:mc="http://schemas.openxmlformats.org/markup-compatibility/2006">
                <mc:Choice xmlns:v="urn:schemas-microsoft-com:vml" Requires="v">
                  <p:oleObj name="Graph" r:id="rId4" imgW="3108960" imgH="4023360" progId="Origin50.Graph">
                    <p:embed/>
                  </p:oleObj>
                </mc:Choice>
                <mc:Fallback>
                  <p:oleObj name="Graph" r:id="rId4" imgW="3108960" imgH="4023360" progId="Origin50.Graph">
                    <p:embed/>
                    <p:pic>
                      <p:nvPicPr>
                        <p:cNvPr id="0" name=""/>
                        <p:cNvPicPr/>
                        <p:nvPr/>
                      </p:nvPicPr>
                      <p:blipFill>
                        <a:blip r:embed="rId5"/>
                        <a:stretch>
                          <a:fillRect/>
                        </a:stretch>
                      </p:blipFill>
                      <p:spPr>
                        <a:xfrm>
                          <a:off x="4168830" y="971459"/>
                          <a:ext cx="5301958" cy="6861676"/>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294FB352-4D79-4042-B879-CB4F1C95D4E1}"/>
                </a:ext>
              </a:extLst>
            </p:cNvPr>
            <p:cNvGraphicFramePr>
              <a:graphicFrameLocks noChangeAspect="1"/>
            </p:cNvGraphicFramePr>
            <p:nvPr>
              <p:extLst>
                <p:ext uri="{D42A27DB-BD31-4B8C-83A1-F6EECF244321}">
                  <p14:modId xmlns:p14="http://schemas.microsoft.com/office/powerpoint/2010/main" val="3182396894"/>
                </p:ext>
              </p:extLst>
            </p:nvPr>
          </p:nvGraphicFramePr>
          <p:xfrm>
            <a:off x="8037277" y="750550"/>
            <a:ext cx="5303497" cy="6863668"/>
          </p:xfrm>
          <a:graphic>
            <a:graphicData uri="http://schemas.openxmlformats.org/presentationml/2006/ole">
              <mc:AlternateContent xmlns:mc="http://schemas.openxmlformats.org/markup-compatibility/2006">
                <mc:Choice xmlns:v="urn:schemas-microsoft-com:vml" Requires="v">
                  <p:oleObj name="Graph" r:id="rId6" imgW="3108960" imgH="4023360" progId="Origin50.Graph">
                    <p:embed/>
                  </p:oleObj>
                </mc:Choice>
                <mc:Fallback>
                  <p:oleObj name="Graph" r:id="rId6" imgW="3108960" imgH="4023360" progId="Origin50.Graph">
                    <p:embed/>
                    <p:pic>
                      <p:nvPicPr>
                        <p:cNvPr id="4" name="Object 3">
                          <a:extLst>
                            <a:ext uri="{FF2B5EF4-FFF2-40B4-BE49-F238E27FC236}">
                              <a16:creationId xmlns:a16="http://schemas.microsoft.com/office/drawing/2014/main" id="{2B68F6E4-4097-4BFB-8BAB-63163E679542}"/>
                            </a:ext>
                          </a:extLst>
                        </p:cNvPr>
                        <p:cNvPicPr/>
                        <p:nvPr/>
                      </p:nvPicPr>
                      <p:blipFill>
                        <a:blip r:embed="rId7"/>
                        <a:stretch>
                          <a:fillRect/>
                        </a:stretch>
                      </p:blipFill>
                      <p:spPr>
                        <a:xfrm>
                          <a:off x="8037277" y="750550"/>
                          <a:ext cx="5303497" cy="686366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091E649C-C613-49F6-9217-116C549F565F}"/>
                </a:ext>
              </a:extLst>
            </p:cNvPr>
            <p:cNvSpPr txBox="1"/>
            <p:nvPr/>
          </p:nvSpPr>
          <p:spPr>
            <a:xfrm>
              <a:off x="8883360" y="1047557"/>
              <a:ext cx="500458" cy="430887"/>
            </a:xfrm>
            <a:prstGeom prst="rect">
              <a:avLst/>
            </a:prstGeom>
            <a:noFill/>
          </p:spPr>
          <p:txBody>
            <a:bodyPr wrap="none" rtlCol="0">
              <a:spAutoFit/>
            </a:bodyPr>
            <a:lstStyle/>
            <a:p>
              <a:r>
                <a:rPr lang="en-US" sz="2200" b="1" dirty="0"/>
                <a:t>(a)</a:t>
              </a:r>
            </a:p>
          </p:txBody>
        </p:sp>
      </p:grpSp>
    </p:spTree>
    <p:extLst>
      <p:ext uri="{BB962C8B-B14F-4D97-AF65-F5344CB8AC3E}">
        <p14:creationId xmlns:p14="http://schemas.microsoft.com/office/powerpoint/2010/main" val="3170230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D458FB4-A697-4DB8-B838-6727702B941A}"/>
              </a:ext>
            </a:extLst>
          </p:cNvPr>
          <p:cNvSpPr>
            <a:spLocks noGrp="1"/>
          </p:cNvSpPr>
          <p:nvPr>
            <p:ph sz="half" idx="1"/>
          </p:nvPr>
        </p:nvSpPr>
        <p:spPr>
          <a:xfrm>
            <a:off x="838200" y="365125"/>
            <a:ext cx="5181600" cy="5811838"/>
          </a:xfrm>
        </p:spPr>
        <p:txBody>
          <a:bodyPr>
            <a:normAutofit/>
          </a:bodyPr>
          <a:lstStyle/>
          <a:p>
            <a:pPr marL="285750" indent="-285750" algn="just">
              <a:lnSpc>
                <a:spcPct val="80000"/>
              </a:lnSpc>
              <a:buFont typeface="Arial" panose="020B0604020202020204" pitchFamily="34" charset="0"/>
              <a:buChar char="•"/>
            </a:pPr>
            <a:r>
              <a:rPr lang="en-US" sz="2600" dirty="0"/>
              <a:t>We take into consideration, 2x2 elliptical arrays with cell spacings of 10 nm ≤ S ≤ 500 nm.</a:t>
            </a:r>
          </a:p>
          <a:p>
            <a:pPr marL="285750" indent="-285750" algn="just">
              <a:lnSpc>
                <a:spcPct val="80000"/>
              </a:lnSpc>
              <a:buFont typeface="Arial" panose="020B0604020202020204" pitchFamily="34" charset="0"/>
              <a:buChar char="•"/>
            </a:pPr>
            <a:r>
              <a:rPr lang="en-US" sz="2600" dirty="0"/>
              <a:t>For all the cell spacings, 2-step switching is observed and the squareness of the loops increased with the increase with the cell spacing.</a:t>
            </a:r>
          </a:p>
          <a:p>
            <a:pPr marL="285750" indent="-285750" algn="just">
              <a:lnSpc>
                <a:spcPct val="80000"/>
              </a:lnSpc>
              <a:buFont typeface="Arial" panose="020B0604020202020204" pitchFamily="34" charset="0"/>
              <a:buChar char="•"/>
            </a:pPr>
            <a:r>
              <a:rPr lang="en-US" sz="2600" dirty="0"/>
              <a:t>The size of the plateaus increase as we increase the cell spacing.</a:t>
            </a:r>
          </a:p>
          <a:p>
            <a:pPr marL="285750" indent="-285750" algn="just">
              <a:lnSpc>
                <a:spcPct val="80000"/>
              </a:lnSpc>
              <a:buFont typeface="Arial" panose="020B0604020202020204" pitchFamily="34" charset="0"/>
              <a:buChar char="•"/>
            </a:pPr>
            <a:r>
              <a:rPr lang="en-US" sz="2600" dirty="0"/>
              <a:t>We observe a large decrease in H</a:t>
            </a:r>
            <a:r>
              <a:rPr lang="en-US" sz="2600" baseline="-25000" dirty="0"/>
              <a:t>sat </a:t>
            </a:r>
            <a:r>
              <a:rPr lang="en-US" sz="2600" dirty="0"/>
              <a:t>from S = 10 nm to S = 25 nm, and a gradual decrease after that. We also observe a large  increase in H</a:t>
            </a:r>
            <a:r>
              <a:rPr lang="en-US" sz="2600" baseline="-25000" dirty="0"/>
              <a:t>c</a:t>
            </a:r>
            <a:r>
              <a:rPr lang="en-US" sz="2600" dirty="0"/>
              <a:t> from S = 10 nm to S = 25 nm, and a gradual increase after that.</a:t>
            </a:r>
          </a:p>
          <a:p>
            <a:pPr marL="0" indent="0">
              <a:lnSpc>
                <a:spcPct val="80000"/>
              </a:lnSpc>
              <a:buNone/>
            </a:pPr>
            <a:endParaRPr lang="en-US" sz="2600" baseline="-25000" dirty="0"/>
          </a:p>
          <a:p>
            <a:pPr>
              <a:lnSpc>
                <a:spcPct val="80000"/>
              </a:lnSpc>
            </a:pPr>
            <a:endParaRPr lang="en-US" sz="2600" dirty="0"/>
          </a:p>
        </p:txBody>
      </p:sp>
      <p:sp>
        <p:nvSpPr>
          <p:cNvPr id="7" name="Content Placeholder 5">
            <a:extLst>
              <a:ext uri="{FF2B5EF4-FFF2-40B4-BE49-F238E27FC236}">
                <a16:creationId xmlns:a16="http://schemas.microsoft.com/office/drawing/2014/main" id="{23C24E8E-7334-4585-97AD-049972BD0616}"/>
              </a:ext>
            </a:extLst>
          </p:cNvPr>
          <p:cNvSpPr>
            <a:spLocks noGrp="1"/>
          </p:cNvSpPr>
          <p:nvPr>
            <p:ph sz="half" idx="2"/>
          </p:nvPr>
        </p:nvSpPr>
        <p:spPr>
          <a:xfrm>
            <a:off x="6172200" y="365125"/>
            <a:ext cx="5181600" cy="5811838"/>
          </a:xfrm>
        </p:spPr>
        <p:txBody>
          <a:bodyPr>
            <a:normAutofit/>
          </a:bodyPr>
          <a:lstStyle/>
          <a:p>
            <a:pPr marL="285750" indent="-285750" algn="just">
              <a:lnSpc>
                <a:spcPct val="80000"/>
              </a:lnSpc>
              <a:buFont typeface="Arial" panose="020B0604020202020204" pitchFamily="34" charset="0"/>
              <a:buChar char="•"/>
            </a:pPr>
            <a:r>
              <a:rPr lang="en-US" sz="2600" dirty="0"/>
              <a:t>For 0.5 ≤ S ≤ 2.5, we observe that the squareness of the MR loops increase while they become narrower with the increase in cell spacing, and the space between increases gradually.</a:t>
            </a:r>
          </a:p>
          <a:p>
            <a:pPr marL="285750" indent="-285750" algn="just">
              <a:lnSpc>
                <a:spcPct val="80000"/>
              </a:lnSpc>
              <a:buFont typeface="Arial" panose="020B0604020202020204" pitchFamily="34" charset="0"/>
              <a:buChar char="•"/>
            </a:pPr>
            <a:r>
              <a:rPr lang="en-US" sz="2600" dirty="0"/>
              <a:t>We observe the gradual decrease in MR % with the increase in cell spacing and as the loops become narrower.</a:t>
            </a:r>
          </a:p>
        </p:txBody>
      </p:sp>
    </p:spTree>
    <p:extLst>
      <p:ext uri="{BB962C8B-B14F-4D97-AF65-F5344CB8AC3E}">
        <p14:creationId xmlns:p14="http://schemas.microsoft.com/office/powerpoint/2010/main" val="1260903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82CB81-56DF-4CB9-9A40-05742BC39782}"/>
              </a:ext>
            </a:extLst>
          </p:cNvPr>
          <p:cNvGrpSpPr/>
          <p:nvPr/>
        </p:nvGrpSpPr>
        <p:grpSpPr>
          <a:xfrm>
            <a:off x="71905" y="70273"/>
            <a:ext cx="13315632" cy="7542098"/>
            <a:chOff x="71905" y="70273"/>
            <a:chExt cx="13315632" cy="7542098"/>
          </a:xfrm>
        </p:grpSpPr>
        <p:graphicFrame>
          <p:nvGraphicFramePr>
            <p:cNvPr id="6" name="Object 5">
              <a:extLst>
                <a:ext uri="{FF2B5EF4-FFF2-40B4-BE49-F238E27FC236}">
                  <a16:creationId xmlns:a16="http://schemas.microsoft.com/office/drawing/2014/main" id="{03B5FD94-A41B-4ED3-8903-20ACB2E7D4CB}"/>
                </a:ext>
              </a:extLst>
            </p:cNvPr>
            <p:cNvGraphicFramePr>
              <a:graphicFrameLocks noChangeAspect="1"/>
            </p:cNvGraphicFramePr>
            <p:nvPr>
              <p:extLst>
                <p:ext uri="{D42A27DB-BD31-4B8C-83A1-F6EECF244321}">
                  <p14:modId xmlns:p14="http://schemas.microsoft.com/office/powerpoint/2010/main" val="3215301949"/>
                </p:ext>
              </p:extLst>
            </p:nvPr>
          </p:nvGraphicFramePr>
          <p:xfrm>
            <a:off x="4137887" y="754371"/>
            <a:ext cx="5299118" cy="6858000"/>
          </p:xfrm>
          <a:graphic>
            <a:graphicData uri="http://schemas.openxmlformats.org/presentationml/2006/ole">
              <mc:AlternateContent xmlns:mc="http://schemas.openxmlformats.org/markup-compatibility/2006">
                <mc:Choice xmlns:v="urn:schemas-microsoft-com:vml" Requires="v">
                  <p:oleObj name="Graph" r:id="rId2" imgW="3108960" imgH="4023360" progId="Origin50.Graph">
                    <p:embed/>
                  </p:oleObj>
                </mc:Choice>
                <mc:Fallback>
                  <p:oleObj name="Graph" r:id="rId2" imgW="3108960" imgH="4023360" progId="Origin50.Graph">
                    <p:embed/>
                    <p:pic>
                      <p:nvPicPr>
                        <p:cNvPr id="0" name=""/>
                        <p:cNvPicPr/>
                        <p:nvPr/>
                      </p:nvPicPr>
                      <p:blipFill>
                        <a:blip r:embed="rId3"/>
                        <a:stretch>
                          <a:fillRect/>
                        </a:stretch>
                      </p:blipFill>
                      <p:spPr>
                        <a:xfrm>
                          <a:off x="4137887" y="754371"/>
                          <a:ext cx="5299118" cy="6858000"/>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C09FD0C1-9F3B-4ADF-9487-95ACD0956858}"/>
                </a:ext>
              </a:extLst>
            </p:cNvPr>
            <p:cNvGraphicFramePr>
              <a:graphicFrameLocks noChangeAspect="1"/>
            </p:cNvGraphicFramePr>
            <p:nvPr>
              <p:extLst>
                <p:ext uri="{D42A27DB-BD31-4B8C-83A1-F6EECF244321}">
                  <p14:modId xmlns:p14="http://schemas.microsoft.com/office/powerpoint/2010/main" val="3009388537"/>
                </p:ext>
              </p:extLst>
            </p:nvPr>
          </p:nvGraphicFramePr>
          <p:xfrm>
            <a:off x="71905" y="751760"/>
            <a:ext cx="5299117" cy="6858000"/>
          </p:xfrm>
          <a:graphic>
            <a:graphicData uri="http://schemas.openxmlformats.org/presentationml/2006/ole">
              <mc:AlternateContent xmlns:mc="http://schemas.openxmlformats.org/markup-compatibility/2006">
                <mc:Choice xmlns:v="urn:schemas-microsoft-com:vml" Requires="v">
                  <p:oleObj name="Graph" r:id="rId4" imgW="3108960" imgH="4023360" progId="Origin50.Graph">
                    <p:embed/>
                  </p:oleObj>
                </mc:Choice>
                <mc:Fallback>
                  <p:oleObj name="Graph" r:id="rId4" imgW="3108960" imgH="4023360" progId="Origin50.Graph">
                    <p:embed/>
                    <p:pic>
                      <p:nvPicPr>
                        <p:cNvPr id="0" name=""/>
                        <p:cNvPicPr/>
                        <p:nvPr/>
                      </p:nvPicPr>
                      <p:blipFill>
                        <a:blip r:embed="rId5"/>
                        <a:stretch>
                          <a:fillRect/>
                        </a:stretch>
                      </p:blipFill>
                      <p:spPr>
                        <a:xfrm>
                          <a:off x="71905" y="751760"/>
                          <a:ext cx="5299117" cy="6858000"/>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B9F246BA-549C-4455-950D-FE19AC50483C}"/>
                </a:ext>
              </a:extLst>
            </p:cNvPr>
            <p:cNvSpPr txBox="1"/>
            <p:nvPr/>
          </p:nvSpPr>
          <p:spPr>
            <a:xfrm>
              <a:off x="3650979" y="70273"/>
              <a:ext cx="5430918" cy="954107"/>
            </a:xfrm>
            <a:prstGeom prst="rect">
              <a:avLst/>
            </a:prstGeom>
            <a:noFill/>
          </p:spPr>
          <p:txBody>
            <a:bodyPr wrap="square">
              <a:spAutoFit/>
            </a:bodyPr>
            <a:lstStyle/>
            <a:p>
              <a:pPr algn="ctr"/>
              <a:r>
                <a:rPr lang="en-US" sz="2800" b="1" dirty="0"/>
                <a:t>Co/Cu/Ni</a:t>
              </a:r>
              <a:r>
                <a:rPr lang="en-US" sz="2800" b="1" baseline="-25000" dirty="0"/>
                <a:t>80</a:t>
              </a:r>
              <a:r>
                <a:rPr lang="en-US" sz="2800" b="1" dirty="0"/>
                <a:t>Fe</a:t>
              </a:r>
              <a:r>
                <a:rPr lang="en-US" sz="2800" b="1" baseline="-25000" dirty="0"/>
                <a:t>20</a:t>
              </a:r>
              <a:r>
                <a:rPr lang="en-US" sz="2800" b="1" dirty="0"/>
                <a:t> Elliptical: 3x3 Array</a:t>
              </a:r>
            </a:p>
            <a:p>
              <a:pPr algn="ctr"/>
              <a:r>
                <a:rPr lang="en-US" sz="2800" b="1" dirty="0"/>
                <a:t>Dimensions: 125 nm x 100 nm</a:t>
              </a:r>
            </a:p>
          </p:txBody>
        </p:sp>
        <p:sp>
          <p:nvSpPr>
            <p:cNvPr id="9" name="TextBox 8">
              <a:extLst>
                <a:ext uri="{FF2B5EF4-FFF2-40B4-BE49-F238E27FC236}">
                  <a16:creationId xmlns:a16="http://schemas.microsoft.com/office/drawing/2014/main" id="{46005F04-BE5A-48F3-9654-F41BE92E6152}"/>
                </a:ext>
              </a:extLst>
            </p:cNvPr>
            <p:cNvSpPr txBox="1"/>
            <p:nvPr/>
          </p:nvSpPr>
          <p:spPr>
            <a:xfrm flipH="1">
              <a:off x="3294987" y="1074190"/>
              <a:ext cx="531330" cy="430887"/>
            </a:xfrm>
            <a:prstGeom prst="rect">
              <a:avLst/>
            </a:prstGeom>
            <a:noFill/>
          </p:spPr>
          <p:txBody>
            <a:bodyPr wrap="square" rtlCol="0">
              <a:spAutoFit/>
            </a:bodyPr>
            <a:lstStyle/>
            <a:p>
              <a:r>
                <a:rPr lang="en-US" sz="2200" b="1" dirty="0"/>
                <a:t>(a)</a:t>
              </a:r>
            </a:p>
          </p:txBody>
        </p:sp>
        <p:sp>
          <p:nvSpPr>
            <p:cNvPr id="11" name="TextBox 10">
              <a:extLst>
                <a:ext uri="{FF2B5EF4-FFF2-40B4-BE49-F238E27FC236}">
                  <a16:creationId xmlns:a16="http://schemas.microsoft.com/office/drawing/2014/main" id="{F437CA82-795A-47CD-B777-A1AA93DE15E8}"/>
                </a:ext>
              </a:extLst>
            </p:cNvPr>
            <p:cNvSpPr txBox="1"/>
            <p:nvPr/>
          </p:nvSpPr>
          <p:spPr>
            <a:xfrm flipH="1">
              <a:off x="7344693" y="1075670"/>
              <a:ext cx="531330" cy="430887"/>
            </a:xfrm>
            <a:prstGeom prst="rect">
              <a:avLst/>
            </a:prstGeom>
            <a:noFill/>
          </p:spPr>
          <p:txBody>
            <a:bodyPr wrap="square" rtlCol="0">
              <a:spAutoFit/>
            </a:bodyPr>
            <a:lstStyle/>
            <a:p>
              <a:r>
                <a:rPr lang="en-US" sz="2200" b="1" dirty="0"/>
                <a:t>(b)</a:t>
              </a:r>
            </a:p>
          </p:txBody>
        </p:sp>
        <p:graphicFrame>
          <p:nvGraphicFramePr>
            <p:cNvPr id="13" name="Object 12">
              <a:extLst>
                <a:ext uri="{FF2B5EF4-FFF2-40B4-BE49-F238E27FC236}">
                  <a16:creationId xmlns:a16="http://schemas.microsoft.com/office/drawing/2014/main" id="{5F7BEE58-73E6-46D8-8764-B37FC445FD69}"/>
                </a:ext>
              </a:extLst>
            </p:cNvPr>
            <p:cNvGraphicFramePr>
              <a:graphicFrameLocks noChangeAspect="1"/>
            </p:cNvGraphicFramePr>
            <p:nvPr>
              <p:extLst>
                <p:ext uri="{D42A27DB-BD31-4B8C-83A1-F6EECF244321}">
                  <p14:modId xmlns:p14="http://schemas.microsoft.com/office/powerpoint/2010/main" val="1699251485"/>
                </p:ext>
              </p:extLst>
            </p:nvPr>
          </p:nvGraphicFramePr>
          <p:xfrm>
            <a:off x="8084040" y="751169"/>
            <a:ext cx="5303497" cy="6858000"/>
          </p:xfrm>
          <a:graphic>
            <a:graphicData uri="http://schemas.openxmlformats.org/presentationml/2006/ole">
              <mc:AlternateContent xmlns:mc="http://schemas.openxmlformats.org/markup-compatibility/2006">
                <mc:Choice xmlns:v="urn:schemas-microsoft-com:vml" Requires="v">
                  <p:oleObj name="Graph" r:id="rId6" imgW="3108960" imgH="4023360" progId="Origin50.Graph">
                    <p:embed/>
                  </p:oleObj>
                </mc:Choice>
                <mc:Fallback>
                  <p:oleObj name="Graph" r:id="rId6" imgW="3108960" imgH="4023360" progId="Origin50.Graph">
                    <p:embed/>
                    <p:pic>
                      <p:nvPicPr>
                        <p:cNvPr id="7" name="Object 6">
                          <a:extLst>
                            <a:ext uri="{FF2B5EF4-FFF2-40B4-BE49-F238E27FC236}">
                              <a16:creationId xmlns:a16="http://schemas.microsoft.com/office/drawing/2014/main" id="{A9C3E5E5-ECE0-4BDF-A4CC-DAECDFBE8A42}"/>
                            </a:ext>
                          </a:extLst>
                        </p:cNvPr>
                        <p:cNvPicPr/>
                        <p:nvPr/>
                      </p:nvPicPr>
                      <p:blipFill>
                        <a:blip r:embed="rId7"/>
                        <a:stretch>
                          <a:fillRect/>
                        </a:stretch>
                      </p:blipFill>
                      <p:spPr>
                        <a:xfrm>
                          <a:off x="8084040" y="751169"/>
                          <a:ext cx="5303497" cy="68580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A885F9DA-A329-4F34-9611-2DF0DADC4407}"/>
                </a:ext>
              </a:extLst>
            </p:cNvPr>
            <p:cNvSpPr txBox="1"/>
            <p:nvPr/>
          </p:nvSpPr>
          <p:spPr>
            <a:xfrm>
              <a:off x="8927746" y="1074191"/>
              <a:ext cx="479618" cy="430887"/>
            </a:xfrm>
            <a:prstGeom prst="rect">
              <a:avLst/>
            </a:prstGeom>
            <a:noFill/>
          </p:spPr>
          <p:txBody>
            <a:bodyPr wrap="none" rtlCol="0">
              <a:spAutoFit/>
            </a:bodyPr>
            <a:lstStyle/>
            <a:p>
              <a:r>
                <a:rPr lang="en-US" sz="2200" b="1" dirty="0"/>
                <a:t>(c)</a:t>
              </a:r>
            </a:p>
          </p:txBody>
        </p:sp>
      </p:grpSp>
    </p:spTree>
    <p:extLst>
      <p:ext uri="{BB962C8B-B14F-4D97-AF65-F5344CB8AC3E}">
        <p14:creationId xmlns:p14="http://schemas.microsoft.com/office/powerpoint/2010/main" val="1367308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4D3A455-4AD2-4283-9658-38EF7C8AEFE1}"/>
              </a:ext>
            </a:extLst>
          </p:cNvPr>
          <p:cNvSpPr>
            <a:spLocks noGrp="1"/>
          </p:cNvSpPr>
          <p:nvPr>
            <p:ph sz="half" idx="1"/>
          </p:nvPr>
        </p:nvSpPr>
        <p:spPr>
          <a:xfrm>
            <a:off x="838200" y="365125"/>
            <a:ext cx="5181600" cy="5811838"/>
          </a:xfrm>
        </p:spPr>
        <p:txBody>
          <a:bodyPr>
            <a:noAutofit/>
          </a:bodyPr>
          <a:lstStyle/>
          <a:p>
            <a:pPr marL="285750" indent="-285750" algn="just">
              <a:lnSpc>
                <a:spcPct val="80000"/>
              </a:lnSpc>
              <a:buFont typeface="Arial" panose="020B0604020202020204" pitchFamily="34" charset="0"/>
              <a:buChar char="•"/>
            </a:pPr>
            <a:r>
              <a:rPr lang="en-US" sz="2200" dirty="0"/>
              <a:t>We take into consideration, 3x3 arrays with cell spacings of 10 nm ≤ S ≤ 250 nm.</a:t>
            </a:r>
          </a:p>
          <a:p>
            <a:pPr marL="285750" indent="-285750" algn="just">
              <a:lnSpc>
                <a:spcPct val="80000"/>
              </a:lnSpc>
              <a:buFont typeface="Arial" panose="020B0604020202020204" pitchFamily="34" charset="0"/>
              <a:buChar char="•"/>
            </a:pPr>
            <a:r>
              <a:rPr lang="en-US" sz="2200" dirty="0"/>
              <a:t>For cell spacings of 10 nm ≤ S ≤ 50 nm multi-step switching is observed.</a:t>
            </a:r>
          </a:p>
          <a:p>
            <a:pPr marL="285750" indent="-285750" algn="just">
              <a:lnSpc>
                <a:spcPct val="80000"/>
              </a:lnSpc>
              <a:buFont typeface="Arial" panose="020B0604020202020204" pitchFamily="34" charset="0"/>
              <a:buChar char="•"/>
            </a:pPr>
            <a:r>
              <a:rPr lang="en-US" sz="2200" dirty="0"/>
              <a:t>For cell spacings of 150 nm ≤ S ≤ 250 nm 2-step coherent switching is observed with the squareness of the loops increasing with the increase in cell spacing.</a:t>
            </a:r>
          </a:p>
          <a:p>
            <a:pPr marL="285750" indent="-285750" algn="just">
              <a:lnSpc>
                <a:spcPct val="80000"/>
              </a:lnSpc>
              <a:buFont typeface="Arial" panose="020B0604020202020204" pitchFamily="34" charset="0"/>
              <a:buChar char="•"/>
            </a:pPr>
            <a:r>
              <a:rPr lang="en-US" sz="2200" dirty="0"/>
              <a:t>The size of the plateaus increase as we increase the cell spacing.</a:t>
            </a:r>
          </a:p>
          <a:p>
            <a:pPr marL="285750" indent="-285750" algn="just">
              <a:lnSpc>
                <a:spcPct val="80000"/>
              </a:lnSpc>
              <a:buFont typeface="Arial" panose="020B0604020202020204" pitchFamily="34" charset="0"/>
              <a:buChar char="•"/>
            </a:pPr>
            <a:r>
              <a:rPr lang="en-US" sz="2200" dirty="0"/>
              <a:t>We observe the large decrease in H</a:t>
            </a:r>
            <a:r>
              <a:rPr lang="en-US" sz="2200" baseline="-25000" dirty="0"/>
              <a:t>sat </a:t>
            </a:r>
            <a:r>
              <a:rPr lang="en-US" sz="2200" dirty="0"/>
              <a:t>from 850 Oe at  S = 10 nm to 650 Oe at S = 50 nm, after which it remains constant at 650 Oe and large increase in H</a:t>
            </a:r>
            <a:r>
              <a:rPr lang="en-US" sz="2200" baseline="-25000" dirty="0"/>
              <a:t>c</a:t>
            </a:r>
            <a:r>
              <a:rPr lang="en-US" sz="2200" dirty="0"/>
              <a:t> from S = 10 nm to S = 25 nm, after which it increases systematically and slows down at S = 150 nm.</a:t>
            </a:r>
          </a:p>
        </p:txBody>
      </p:sp>
      <p:sp>
        <p:nvSpPr>
          <p:cNvPr id="6" name="Content Placeholder 5">
            <a:extLst>
              <a:ext uri="{FF2B5EF4-FFF2-40B4-BE49-F238E27FC236}">
                <a16:creationId xmlns:a16="http://schemas.microsoft.com/office/drawing/2014/main" id="{D149092B-ACFE-458A-A292-7A90FB3AC51B}"/>
              </a:ext>
            </a:extLst>
          </p:cNvPr>
          <p:cNvSpPr>
            <a:spLocks noGrp="1"/>
          </p:cNvSpPr>
          <p:nvPr>
            <p:ph sz="half" idx="2"/>
          </p:nvPr>
        </p:nvSpPr>
        <p:spPr>
          <a:xfrm>
            <a:off x="6172200" y="365125"/>
            <a:ext cx="5181600" cy="5811838"/>
          </a:xfrm>
        </p:spPr>
        <p:txBody>
          <a:bodyPr>
            <a:normAutofit/>
          </a:bodyPr>
          <a:lstStyle/>
          <a:p>
            <a:pPr marL="285750" indent="-285750" algn="just">
              <a:lnSpc>
                <a:spcPct val="80000"/>
              </a:lnSpc>
              <a:buFont typeface="Arial" panose="020B0604020202020204" pitchFamily="34" charset="0"/>
              <a:buChar char="•"/>
            </a:pPr>
            <a:r>
              <a:rPr lang="en-US" sz="2200" dirty="0"/>
              <a:t>For 0.5 ≤ S ≤ 2.5, we observe that the squareness of the MR loops increase while they become narrower with the increase in cell spacing, and the space between increases gradually.</a:t>
            </a:r>
          </a:p>
          <a:p>
            <a:pPr marL="285750" indent="-285750" algn="just">
              <a:lnSpc>
                <a:spcPct val="80000"/>
              </a:lnSpc>
              <a:buFont typeface="Arial" panose="020B0604020202020204" pitchFamily="34" charset="0"/>
              <a:buChar char="•"/>
            </a:pPr>
            <a:r>
              <a:rPr lang="en-US" sz="2200" dirty="0"/>
              <a:t>We observe the gradual decrease in MR % with the increase in cell spacing and as the loops become narrower.</a:t>
            </a:r>
          </a:p>
          <a:p>
            <a:pPr>
              <a:lnSpc>
                <a:spcPct val="80000"/>
              </a:lnSpc>
            </a:pPr>
            <a:endParaRPr lang="en-US" sz="2200" dirty="0"/>
          </a:p>
        </p:txBody>
      </p:sp>
    </p:spTree>
    <p:extLst>
      <p:ext uri="{BB962C8B-B14F-4D97-AF65-F5344CB8AC3E}">
        <p14:creationId xmlns:p14="http://schemas.microsoft.com/office/powerpoint/2010/main" val="252780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7459CE1-660B-4A86-A5C2-BA253DD35362}"/>
              </a:ext>
            </a:extLst>
          </p:cNvPr>
          <p:cNvGrpSpPr/>
          <p:nvPr/>
        </p:nvGrpSpPr>
        <p:grpSpPr>
          <a:xfrm>
            <a:off x="68742" y="71005"/>
            <a:ext cx="9625700" cy="7829508"/>
            <a:chOff x="68742" y="71005"/>
            <a:chExt cx="9625700" cy="7829508"/>
          </a:xfrm>
        </p:grpSpPr>
        <p:sp>
          <p:nvSpPr>
            <p:cNvPr id="9" name="TextBox 8">
              <a:extLst>
                <a:ext uri="{FF2B5EF4-FFF2-40B4-BE49-F238E27FC236}">
                  <a16:creationId xmlns:a16="http://schemas.microsoft.com/office/drawing/2014/main" id="{DCA27ACB-1A64-408D-AD81-6DF3A4279814}"/>
                </a:ext>
              </a:extLst>
            </p:cNvPr>
            <p:cNvSpPr txBox="1"/>
            <p:nvPr/>
          </p:nvSpPr>
          <p:spPr>
            <a:xfrm>
              <a:off x="5997387" y="635755"/>
              <a:ext cx="1438183" cy="523220"/>
            </a:xfrm>
            <a:prstGeom prst="rect">
              <a:avLst/>
            </a:prstGeom>
            <a:noFill/>
          </p:spPr>
          <p:txBody>
            <a:bodyPr wrap="square" rtlCol="0">
              <a:spAutoFit/>
            </a:bodyPr>
            <a:lstStyle/>
            <a:p>
              <a:r>
                <a:rPr lang="en-US" sz="2800" b="1" dirty="0">
                  <a:ea typeface="Cambria" panose="02040503050406030204" pitchFamily="18" charset="0"/>
                </a:rPr>
                <a:t>Py Layer</a:t>
              </a:r>
            </a:p>
          </p:txBody>
        </p:sp>
        <p:sp>
          <p:nvSpPr>
            <p:cNvPr id="11" name="TextBox 10">
              <a:extLst>
                <a:ext uri="{FF2B5EF4-FFF2-40B4-BE49-F238E27FC236}">
                  <a16:creationId xmlns:a16="http://schemas.microsoft.com/office/drawing/2014/main" id="{ABEB425C-79DA-48B2-9BE4-FD3ED1B1D648}"/>
                </a:ext>
              </a:extLst>
            </p:cNvPr>
            <p:cNvSpPr txBox="1"/>
            <p:nvPr/>
          </p:nvSpPr>
          <p:spPr>
            <a:xfrm>
              <a:off x="1645047" y="635755"/>
              <a:ext cx="1438183" cy="523220"/>
            </a:xfrm>
            <a:prstGeom prst="rect">
              <a:avLst/>
            </a:prstGeom>
            <a:noFill/>
          </p:spPr>
          <p:txBody>
            <a:bodyPr wrap="square" rtlCol="0">
              <a:spAutoFit/>
            </a:bodyPr>
            <a:lstStyle/>
            <a:p>
              <a:r>
                <a:rPr lang="en-US" sz="2800" b="1" dirty="0">
                  <a:ea typeface="Cambria" panose="02040503050406030204" pitchFamily="18" charset="0"/>
                </a:rPr>
                <a:t>Co Layer</a:t>
              </a:r>
            </a:p>
          </p:txBody>
        </p:sp>
        <p:sp>
          <p:nvSpPr>
            <p:cNvPr id="12" name="TextBox 11">
              <a:extLst>
                <a:ext uri="{FF2B5EF4-FFF2-40B4-BE49-F238E27FC236}">
                  <a16:creationId xmlns:a16="http://schemas.microsoft.com/office/drawing/2014/main" id="{EA34264E-03BA-42CD-ACB9-B5C0FBF19599}"/>
                </a:ext>
              </a:extLst>
            </p:cNvPr>
            <p:cNvSpPr txBox="1"/>
            <p:nvPr/>
          </p:nvSpPr>
          <p:spPr>
            <a:xfrm>
              <a:off x="1251756" y="71005"/>
              <a:ext cx="6600205" cy="584775"/>
            </a:xfrm>
            <a:prstGeom prst="rect">
              <a:avLst/>
            </a:prstGeom>
            <a:noFill/>
          </p:spPr>
          <p:txBody>
            <a:bodyPr wrap="none" rtlCol="0">
              <a:spAutoFit/>
            </a:bodyPr>
            <a:lstStyle/>
            <a:p>
              <a:r>
                <a:rPr lang="en-US" sz="3200" b="1" dirty="0"/>
                <a:t>2x2 Elliptical Array (125 nm x 100 nm)</a:t>
              </a:r>
            </a:p>
          </p:txBody>
        </p:sp>
        <p:graphicFrame>
          <p:nvGraphicFramePr>
            <p:cNvPr id="2" name="Object 1">
              <a:extLst>
                <a:ext uri="{FF2B5EF4-FFF2-40B4-BE49-F238E27FC236}">
                  <a16:creationId xmlns:a16="http://schemas.microsoft.com/office/drawing/2014/main" id="{7D8421D1-480F-45AD-93C5-23BB76015F70}"/>
                </a:ext>
              </a:extLst>
            </p:cNvPr>
            <p:cNvGraphicFramePr>
              <a:graphicFrameLocks noChangeAspect="1"/>
            </p:cNvGraphicFramePr>
            <p:nvPr>
              <p:extLst>
                <p:ext uri="{D42A27DB-BD31-4B8C-83A1-F6EECF244321}">
                  <p14:modId xmlns:p14="http://schemas.microsoft.com/office/powerpoint/2010/main" val="1657127248"/>
                </p:ext>
              </p:extLst>
            </p:nvPr>
          </p:nvGraphicFramePr>
          <p:xfrm>
            <a:off x="68742" y="1035843"/>
            <a:ext cx="5302249" cy="6862053"/>
          </p:xfrm>
          <a:graphic>
            <a:graphicData uri="http://schemas.openxmlformats.org/presentationml/2006/ole">
              <mc:AlternateContent xmlns:mc="http://schemas.openxmlformats.org/markup-compatibility/2006">
                <mc:Choice xmlns:v="urn:schemas-microsoft-com:vml" Requires="v">
                  <p:oleObj name="Graph" r:id="rId2" imgW="3108960" imgH="4023360" progId="Origin50.Graph">
                    <p:embed/>
                  </p:oleObj>
                </mc:Choice>
                <mc:Fallback>
                  <p:oleObj name="Graph" r:id="rId2" imgW="3108960" imgH="4023360" progId="Origin50.Graph">
                    <p:embed/>
                    <p:pic>
                      <p:nvPicPr>
                        <p:cNvPr id="0" name=""/>
                        <p:cNvPicPr/>
                        <p:nvPr/>
                      </p:nvPicPr>
                      <p:blipFill>
                        <a:blip r:embed="rId3"/>
                        <a:stretch>
                          <a:fillRect/>
                        </a:stretch>
                      </p:blipFill>
                      <p:spPr>
                        <a:xfrm>
                          <a:off x="68742" y="1035843"/>
                          <a:ext cx="5302249" cy="6862053"/>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DB2488CB-D665-4F2A-9ACC-1F104E694ED6}"/>
                </a:ext>
              </a:extLst>
            </p:cNvPr>
            <p:cNvGraphicFramePr>
              <a:graphicFrameLocks noChangeAspect="1"/>
            </p:cNvGraphicFramePr>
            <p:nvPr>
              <p:extLst>
                <p:ext uri="{D42A27DB-BD31-4B8C-83A1-F6EECF244321}">
                  <p14:modId xmlns:p14="http://schemas.microsoft.com/office/powerpoint/2010/main" val="1785008195"/>
                </p:ext>
              </p:extLst>
            </p:nvPr>
          </p:nvGraphicFramePr>
          <p:xfrm>
            <a:off x="4392193" y="1038460"/>
            <a:ext cx="5302249" cy="6862053"/>
          </p:xfrm>
          <a:graphic>
            <a:graphicData uri="http://schemas.openxmlformats.org/presentationml/2006/ole">
              <mc:AlternateContent xmlns:mc="http://schemas.openxmlformats.org/markup-compatibility/2006">
                <mc:Choice xmlns:v="urn:schemas-microsoft-com:vml" Requires="v">
                  <p:oleObj name="Graph" r:id="rId4" imgW="3108960" imgH="4023360" progId="Origin50.Graph">
                    <p:embed/>
                  </p:oleObj>
                </mc:Choice>
                <mc:Fallback>
                  <p:oleObj name="Graph" r:id="rId4" imgW="3108960" imgH="4023360" progId="Origin50.Graph">
                    <p:embed/>
                    <p:pic>
                      <p:nvPicPr>
                        <p:cNvPr id="0" name=""/>
                        <p:cNvPicPr/>
                        <p:nvPr/>
                      </p:nvPicPr>
                      <p:blipFill>
                        <a:blip r:embed="rId5"/>
                        <a:stretch>
                          <a:fillRect/>
                        </a:stretch>
                      </p:blipFill>
                      <p:spPr>
                        <a:xfrm>
                          <a:off x="4392193" y="1038460"/>
                          <a:ext cx="5302249" cy="6862053"/>
                        </a:xfrm>
                        <a:prstGeom prst="rect">
                          <a:avLst/>
                        </a:prstGeom>
                      </p:spPr>
                    </p:pic>
                  </p:oleObj>
                </mc:Fallback>
              </mc:AlternateContent>
            </a:graphicData>
          </a:graphic>
        </p:graphicFrame>
      </p:grpSp>
      <p:sp>
        <p:nvSpPr>
          <p:cNvPr id="4" name="TextBox 3">
            <a:extLst>
              <a:ext uri="{FF2B5EF4-FFF2-40B4-BE49-F238E27FC236}">
                <a16:creationId xmlns:a16="http://schemas.microsoft.com/office/drawing/2014/main" id="{B502AFD2-D9CB-4C7E-95B1-4AEFECA956F8}"/>
              </a:ext>
            </a:extLst>
          </p:cNvPr>
          <p:cNvSpPr txBox="1"/>
          <p:nvPr/>
        </p:nvSpPr>
        <p:spPr>
          <a:xfrm>
            <a:off x="8488900" y="1089111"/>
            <a:ext cx="3703100" cy="4974310"/>
          </a:xfrm>
          <a:prstGeom prst="rect">
            <a:avLst/>
          </a:prstGeom>
          <a:noFill/>
        </p:spPr>
        <p:txBody>
          <a:bodyPr wrap="square" rtlCol="0">
            <a:spAutoFit/>
          </a:bodyPr>
          <a:lstStyle/>
          <a:p>
            <a:pPr marL="285750" indent="-285750" algn="just">
              <a:lnSpc>
                <a:spcPct val="80000"/>
              </a:lnSpc>
              <a:buFont typeface="Arial" panose="020B0604020202020204" pitchFamily="34" charset="0"/>
              <a:buChar char="•"/>
            </a:pPr>
            <a:r>
              <a:rPr lang="en-US" sz="2200" dirty="0"/>
              <a:t>As we increase the spacing between the cells in the 2x2 Array, the minima in the internal field, gets more flattened and wide, in both the Co and the Py layer.</a:t>
            </a:r>
          </a:p>
          <a:p>
            <a:pPr marL="285750" indent="-285750" algn="just">
              <a:lnSpc>
                <a:spcPct val="80000"/>
              </a:lnSpc>
              <a:buFont typeface="Arial" panose="020B0604020202020204" pitchFamily="34" charset="0"/>
              <a:buChar char="•"/>
            </a:pPr>
            <a:r>
              <a:rPr lang="en-US" sz="2200" dirty="0"/>
              <a:t>The magnetic flux density of the Py layer is less than that of the Co layer.</a:t>
            </a:r>
          </a:p>
          <a:p>
            <a:pPr marL="285750" indent="-285750" algn="just">
              <a:lnSpc>
                <a:spcPct val="80000"/>
              </a:lnSpc>
              <a:buFont typeface="Arial" panose="020B0604020202020204" pitchFamily="34" charset="0"/>
              <a:buChar char="•"/>
            </a:pPr>
            <a:r>
              <a:rPr lang="en-US" sz="2200" dirty="0"/>
              <a:t>The magnetic flux density of both the Co and Py layers decrease, as we increase the cell spacing.</a:t>
            </a:r>
          </a:p>
          <a:p>
            <a:pPr marL="285750" indent="-285750" algn="just">
              <a:lnSpc>
                <a:spcPct val="80000"/>
              </a:lnSpc>
              <a:buFont typeface="Arial" panose="020B0604020202020204" pitchFamily="34" charset="0"/>
              <a:buChar char="•"/>
            </a:pPr>
            <a:r>
              <a:rPr lang="en-US" sz="2200" dirty="0"/>
              <a:t>The sharpness of the field profiles decreases as we increase the cell spacing in both the Co and Py layers.</a:t>
            </a:r>
          </a:p>
          <a:p>
            <a:pPr marL="285750" indent="-285750" algn="just">
              <a:lnSpc>
                <a:spcPct val="80000"/>
              </a:lnSpc>
              <a:buFont typeface="Arial" panose="020B0604020202020204" pitchFamily="34" charset="0"/>
              <a:buChar char="•"/>
            </a:pPr>
            <a:endParaRPr lang="en-US" sz="2200" dirty="0"/>
          </a:p>
        </p:txBody>
      </p:sp>
    </p:spTree>
    <p:extLst>
      <p:ext uri="{BB962C8B-B14F-4D97-AF65-F5344CB8AC3E}">
        <p14:creationId xmlns:p14="http://schemas.microsoft.com/office/powerpoint/2010/main" val="3215303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3506</TotalTime>
  <Words>2546</Words>
  <Application>Microsoft Office PowerPoint</Application>
  <PresentationFormat>Widescreen</PresentationFormat>
  <Paragraphs>339</Paragraphs>
  <Slides>34</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9" baseType="lpstr">
      <vt:lpstr>Arial</vt:lpstr>
      <vt:lpstr>Calibri</vt:lpstr>
      <vt:lpstr>Calibri Light</vt:lpstr>
      <vt:lpstr>Office Theme</vt:lpstr>
      <vt:lpstr>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saswati.barman4@gmail.com</dc:creator>
  <cp:lastModifiedBy>Swapnil Barman</cp:lastModifiedBy>
  <cp:revision>538</cp:revision>
  <dcterms:created xsi:type="dcterms:W3CDTF">2020-09-09T18:45:59Z</dcterms:created>
  <dcterms:modified xsi:type="dcterms:W3CDTF">2021-03-11T16:20:19Z</dcterms:modified>
</cp:coreProperties>
</file>